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73" r:id="rId2"/>
    <p:sldId id="266" r:id="rId3"/>
    <p:sldId id="267" r:id="rId4"/>
    <p:sldId id="274" r:id="rId5"/>
    <p:sldId id="275" r:id="rId6"/>
    <p:sldId id="256" r:id="rId7"/>
    <p:sldId id="276" r:id="rId8"/>
    <p:sldId id="257" r:id="rId9"/>
    <p:sldId id="263" r:id="rId10"/>
    <p:sldId id="258" r:id="rId11"/>
    <p:sldId id="261" r:id="rId12"/>
    <p:sldId id="277" r:id="rId13"/>
    <p:sldId id="281" r:id="rId14"/>
    <p:sldId id="279" r:id="rId15"/>
    <p:sldId id="278" r:id="rId16"/>
    <p:sldId id="282" r:id="rId17"/>
    <p:sldId id="280" r:id="rId18"/>
    <p:sldId id="259" r:id="rId19"/>
    <p:sldId id="262" r:id="rId20"/>
    <p:sldId id="260" r:id="rId21"/>
    <p:sldId id="264" r:id="rId22"/>
    <p:sldId id="265" r:id="rId23"/>
    <p:sldId id="270" r:id="rId24"/>
    <p:sldId id="271" r:id="rId25"/>
    <p:sldId id="272" r:id="rId26"/>
    <p:sldId id="269" r:id="rId27"/>
  </p:sldIdLst>
  <p:sldSz cx="9144000" cy="6858000" type="screen4x3"/>
  <p:notesSz cx="9144000" cy="6858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74D85A7-F0C1-4246-8686-924A2A319F06}" v="16" dt="2024-03-02T08:40:43.467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1594" y="6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gela PASSI" userId="9476543a978b4f9a" providerId="LiveId" clId="{774D85A7-F0C1-4246-8686-924A2A319F06}"/>
    <pc:docChg chg="undo custSel addSld delSld modSld sldOrd">
      <pc:chgData name="Angela PASSI" userId="9476543a978b4f9a" providerId="LiveId" clId="{774D85A7-F0C1-4246-8686-924A2A319F06}" dt="2024-03-02T08:42:20.672" v="918" actId="20577"/>
      <pc:docMkLst>
        <pc:docMk/>
      </pc:docMkLst>
      <pc:sldChg chg="addSp modSp mod ord">
        <pc:chgData name="Angela PASSI" userId="9476543a978b4f9a" providerId="LiveId" clId="{774D85A7-F0C1-4246-8686-924A2A319F06}" dt="2024-02-19T19:39:39.860" v="83" actId="207"/>
        <pc:sldMkLst>
          <pc:docMk/>
          <pc:sldMk cId="0" sldId="256"/>
        </pc:sldMkLst>
        <pc:spChg chg="mod">
          <ac:chgData name="Angela PASSI" userId="9476543a978b4f9a" providerId="LiveId" clId="{774D85A7-F0C1-4246-8686-924A2A319F06}" dt="2024-02-19T19:38:15.447" v="43" actId="14100"/>
          <ac:spMkLst>
            <pc:docMk/>
            <pc:sldMk cId="0" sldId="256"/>
            <ac:spMk id="9" creationId="{00000000-0000-0000-0000-000000000000}"/>
          </ac:spMkLst>
        </pc:spChg>
        <pc:spChg chg="add mod">
          <ac:chgData name="Angela PASSI" userId="9476543a978b4f9a" providerId="LiveId" clId="{774D85A7-F0C1-4246-8686-924A2A319F06}" dt="2024-02-19T19:39:39.860" v="83" actId="207"/>
          <ac:spMkLst>
            <pc:docMk/>
            <pc:sldMk cId="0" sldId="256"/>
            <ac:spMk id="10" creationId="{14BE0948-9894-A962-7EF8-14D812A0D69C}"/>
          </ac:spMkLst>
        </pc:spChg>
        <pc:grpChg chg="mod">
          <ac:chgData name="Angela PASSI" userId="9476543a978b4f9a" providerId="LiveId" clId="{774D85A7-F0C1-4246-8686-924A2A319F06}" dt="2024-02-19T19:39:28.312" v="82" actId="1076"/>
          <ac:grpSpMkLst>
            <pc:docMk/>
            <pc:sldMk cId="0" sldId="256"/>
            <ac:grpSpMk id="2" creationId="{00000000-0000-0000-0000-000000000000}"/>
          </ac:grpSpMkLst>
        </pc:grpChg>
        <pc:picChg chg="mod">
          <ac:chgData name="Angela PASSI" userId="9476543a978b4f9a" providerId="LiveId" clId="{774D85A7-F0C1-4246-8686-924A2A319F06}" dt="2024-02-19T19:38:27.528" v="45" actId="14100"/>
          <ac:picMkLst>
            <pc:docMk/>
            <pc:sldMk cId="0" sldId="256"/>
            <ac:picMk id="8" creationId="{00000000-0000-0000-0000-000000000000}"/>
          </ac:picMkLst>
        </pc:picChg>
      </pc:sldChg>
      <pc:sldChg chg="addSp delSp modSp mod ord">
        <pc:chgData name="Angela PASSI" userId="9476543a978b4f9a" providerId="LiveId" clId="{774D85A7-F0C1-4246-8686-924A2A319F06}" dt="2024-02-19T21:05:50.530" v="192" actId="1076"/>
        <pc:sldMkLst>
          <pc:docMk/>
          <pc:sldMk cId="0" sldId="257"/>
        </pc:sldMkLst>
        <pc:spChg chg="mod">
          <ac:chgData name="Angela PASSI" userId="9476543a978b4f9a" providerId="LiveId" clId="{774D85A7-F0C1-4246-8686-924A2A319F06}" dt="2024-02-19T19:57:39.181" v="121" actId="20577"/>
          <ac:spMkLst>
            <pc:docMk/>
            <pc:sldMk cId="0" sldId="257"/>
            <ac:spMk id="8" creationId="{00000000-0000-0000-0000-000000000000}"/>
          </ac:spMkLst>
        </pc:spChg>
        <pc:grpChg chg="mod">
          <ac:chgData name="Angela PASSI" userId="9476543a978b4f9a" providerId="LiveId" clId="{774D85A7-F0C1-4246-8686-924A2A319F06}" dt="2024-02-19T20:06:51.979" v="182" actId="1076"/>
          <ac:grpSpMkLst>
            <pc:docMk/>
            <pc:sldMk cId="0" sldId="257"/>
            <ac:grpSpMk id="2" creationId="{00000000-0000-0000-0000-000000000000}"/>
          </ac:grpSpMkLst>
        </pc:grpChg>
        <pc:picChg chg="del">
          <ac:chgData name="Angela PASSI" userId="9476543a978b4f9a" providerId="LiveId" clId="{774D85A7-F0C1-4246-8686-924A2A319F06}" dt="2024-02-19T19:57:11.639" v="103" actId="478"/>
          <ac:picMkLst>
            <pc:docMk/>
            <pc:sldMk cId="0" sldId="257"/>
            <ac:picMk id="7" creationId="{00000000-0000-0000-0000-000000000000}"/>
          </ac:picMkLst>
        </pc:picChg>
        <pc:picChg chg="add mod">
          <ac:chgData name="Angela PASSI" userId="9476543a978b4f9a" providerId="LiveId" clId="{774D85A7-F0C1-4246-8686-924A2A319F06}" dt="2024-02-19T21:05:50.530" v="192" actId="1076"/>
          <ac:picMkLst>
            <pc:docMk/>
            <pc:sldMk cId="0" sldId="257"/>
            <ac:picMk id="9" creationId="{6FFDAD3E-8B86-3748-2E44-5CD02C850334}"/>
          </ac:picMkLst>
        </pc:picChg>
        <pc:picChg chg="add mod">
          <ac:chgData name="Angela PASSI" userId="9476543a978b4f9a" providerId="LiveId" clId="{774D85A7-F0C1-4246-8686-924A2A319F06}" dt="2024-02-19T20:07:18.168" v="187" actId="1076"/>
          <ac:picMkLst>
            <pc:docMk/>
            <pc:sldMk cId="0" sldId="257"/>
            <ac:picMk id="10" creationId="{9E758583-6FA8-AC87-E81A-F1F963D7D2FC}"/>
          </ac:picMkLst>
        </pc:picChg>
      </pc:sldChg>
      <pc:sldChg chg="modSp mod">
        <pc:chgData name="Angela PASSI" userId="9476543a978b4f9a" providerId="LiveId" clId="{774D85A7-F0C1-4246-8686-924A2A319F06}" dt="2024-03-02T08:40:43.467" v="886"/>
        <pc:sldMkLst>
          <pc:docMk/>
          <pc:sldMk cId="0" sldId="258"/>
        </pc:sldMkLst>
        <pc:spChg chg="mod">
          <ac:chgData name="Angela PASSI" userId="9476543a978b4f9a" providerId="LiveId" clId="{774D85A7-F0C1-4246-8686-924A2A319F06}" dt="2024-03-02T08:40:43.467" v="886"/>
          <ac:spMkLst>
            <pc:docMk/>
            <pc:sldMk cId="0" sldId="258"/>
            <ac:spMk id="2" creationId="{00000000-0000-0000-0000-000000000000}"/>
          </ac:spMkLst>
        </pc:spChg>
      </pc:sldChg>
      <pc:sldChg chg="addSp modSp mod">
        <pc:chgData name="Angela PASSI" userId="9476543a978b4f9a" providerId="LiveId" clId="{774D85A7-F0C1-4246-8686-924A2A319F06}" dt="2024-02-21T16:37:51.194" v="843" actId="14100"/>
        <pc:sldMkLst>
          <pc:docMk/>
          <pc:sldMk cId="0" sldId="259"/>
        </pc:sldMkLst>
        <pc:spChg chg="mod">
          <ac:chgData name="Angela PASSI" userId="9476543a978b4f9a" providerId="LiveId" clId="{774D85A7-F0C1-4246-8686-924A2A319F06}" dt="2024-02-21T16:37:22.931" v="839" actId="14100"/>
          <ac:spMkLst>
            <pc:docMk/>
            <pc:sldMk cId="0" sldId="259"/>
            <ac:spMk id="2" creationId="{00000000-0000-0000-0000-000000000000}"/>
          </ac:spMkLst>
        </pc:spChg>
        <pc:picChg chg="add mod">
          <ac:chgData name="Angela PASSI" userId="9476543a978b4f9a" providerId="LiveId" clId="{774D85A7-F0C1-4246-8686-924A2A319F06}" dt="2024-02-21T16:37:51.194" v="843" actId="14100"/>
          <ac:picMkLst>
            <pc:docMk/>
            <pc:sldMk cId="0" sldId="259"/>
            <ac:picMk id="4" creationId="{9102B3D6-8992-B712-6970-A12AE9A6DAEA}"/>
          </ac:picMkLst>
        </pc:picChg>
      </pc:sldChg>
      <pc:sldChg chg="addSp modSp mod">
        <pc:chgData name="Angela PASSI" userId="9476543a978b4f9a" providerId="LiveId" clId="{774D85A7-F0C1-4246-8686-924A2A319F06}" dt="2024-02-19T21:09:36.753" v="197" actId="1076"/>
        <pc:sldMkLst>
          <pc:docMk/>
          <pc:sldMk cId="0" sldId="260"/>
        </pc:sldMkLst>
        <pc:picChg chg="add mod">
          <ac:chgData name="Angela PASSI" userId="9476543a978b4f9a" providerId="LiveId" clId="{774D85A7-F0C1-4246-8686-924A2A319F06}" dt="2024-02-19T21:09:36.753" v="197" actId="1076"/>
          <ac:picMkLst>
            <pc:docMk/>
            <pc:sldMk cId="0" sldId="260"/>
            <ac:picMk id="4" creationId="{889592B2-84AB-EF63-6F0F-5A8A06070C20}"/>
          </ac:picMkLst>
        </pc:picChg>
      </pc:sldChg>
      <pc:sldChg chg="modSp mod ord">
        <pc:chgData name="Angela PASSI" userId="9476543a978b4f9a" providerId="LiveId" clId="{774D85A7-F0C1-4246-8686-924A2A319F06}" dt="2024-03-02T08:41:32.336" v="891" actId="2711"/>
        <pc:sldMkLst>
          <pc:docMk/>
          <pc:sldMk cId="0" sldId="261"/>
        </pc:sldMkLst>
        <pc:spChg chg="mod">
          <ac:chgData name="Angela PASSI" userId="9476543a978b4f9a" providerId="LiveId" clId="{774D85A7-F0C1-4246-8686-924A2A319F06}" dt="2024-02-20T18:54:40.777" v="713" actId="2711"/>
          <ac:spMkLst>
            <pc:docMk/>
            <pc:sldMk cId="0" sldId="261"/>
            <ac:spMk id="8" creationId="{00000000-0000-0000-0000-000000000000}"/>
          </ac:spMkLst>
        </pc:spChg>
        <pc:spChg chg="mod">
          <ac:chgData name="Angela PASSI" userId="9476543a978b4f9a" providerId="LiveId" clId="{774D85A7-F0C1-4246-8686-924A2A319F06}" dt="2024-03-02T08:41:32.336" v="891" actId="2711"/>
          <ac:spMkLst>
            <pc:docMk/>
            <pc:sldMk cId="0" sldId="261"/>
            <ac:spMk id="9" creationId="{00000000-0000-0000-0000-000000000000}"/>
          </ac:spMkLst>
        </pc:spChg>
        <pc:spChg chg="mod">
          <ac:chgData name="Angela PASSI" userId="9476543a978b4f9a" providerId="LiveId" clId="{774D85A7-F0C1-4246-8686-924A2A319F06}" dt="2024-02-20T18:52:31.554" v="707" actId="14100"/>
          <ac:spMkLst>
            <pc:docMk/>
            <pc:sldMk cId="0" sldId="261"/>
            <ac:spMk id="10" creationId="{00000000-0000-0000-0000-000000000000}"/>
          </ac:spMkLst>
        </pc:spChg>
        <pc:spChg chg="mod">
          <ac:chgData name="Angela PASSI" userId="9476543a978b4f9a" providerId="LiveId" clId="{774D85A7-F0C1-4246-8686-924A2A319F06}" dt="2024-03-02T08:41:21.442" v="889" actId="2711"/>
          <ac:spMkLst>
            <pc:docMk/>
            <pc:sldMk cId="0" sldId="261"/>
            <ac:spMk id="11" creationId="{00000000-0000-0000-0000-000000000000}"/>
          </ac:spMkLst>
        </pc:spChg>
        <pc:spChg chg="mod">
          <ac:chgData name="Angela PASSI" userId="9476543a978b4f9a" providerId="LiveId" clId="{774D85A7-F0C1-4246-8686-924A2A319F06}" dt="2024-02-20T18:52:21.460" v="706" actId="2711"/>
          <ac:spMkLst>
            <pc:docMk/>
            <pc:sldMk cId="0" sldId="261"/>
            <ac:spMk id="12" creationId="{00000000-0000-0000-0000-000000000000}"/>
          </ac:spMkLst>
        </pc:spChg>
        <pc:spChg chg="mod">
          <ac:chgData name="Angela PASSI" userId="9476543a978b4f9a" providerId="LiveId" clId="{774D85A7-F0C1-4246-8686-924A2A319F06}" dt="2024-02-20T18:51:02.622" v="700" actId="2711"/>
          <ac:spMkLst>
            <pc:docMk/>
            <pc:sldMk cId="0" sldId="261"/>
            <ac:spMk id="13" creationId="{00000000-0000-0000-0000-000000000000}"/>
          </ac:spMkLst>
        </pc:spChg>
        <pc:spChg chg="mod">
          <ac:chgData name="Angela PASSI" userId="9476543a978b4f9a" providerId="LiveId" clId="{774D85A7-F0C1-4246-8686-924A2A319F06}" dt="2024-02-20T18:51:31.767" v="703" actId="2711"/>
          <ac:spMkLst>
            <pc:docMk/>
            <pc:sldMk cId="0" sldId="261"/>
            <ac:spMk id="14" creationId="{00000000-0000-0000-0000-000000000000}"/>
          </ac:spMkLst>
        </pc:spChg>
      </pc:sldChg>
      <pc:sldChg chg="modSp mod ord">
        <pc:chgData name="Angela PASSI" userId="9476543a978b4f9a" providerId="LiveId" clId="{774D85A7-F0C1-4246-8686-924A2A319F06}" dt="2024-02-20T18:53:26.735" v="710" actId="255"/>
        <pc:sldMkLst>
          <pc:docMk/>
          <pc:sldMk cId="0" sldId="262"/>
        </pc:sldMkLst>
        <pc:spChg chg="mod">
          <ac:chgData name="Angela PASSI" userId="9476543a978b4f9a" providerId="LiveId" clId="{774D85A7-F0C1-4246-8686-924A2A319F06}" dt="2024-02-20T18:53:10.233" v="708" actId="255"/>
          <ac:spMkLst>
            <pc:docMk/>
            <pc:sldMk cId="0" sldId="262"/>
            <ac:spMk id="2" creationId="{00000000-0000-0000-0000-000000000000}"/>
          </ac:spMkLst>
        </pc:spChg>
        <pc:spChg chg="mod">
          <ac:chgData name="Angela PASSI" userId="9476543a978b4f9a" providerId="LiveId" clId="{774D85A7-F0C1-4246-8686-924A2A319F06}" dt="2024-02-20T18:53:26.735" v="710" actId="255"/>
          <ac:spMkLst>
            <pc:docMk/>
            <pc:sldMk cId="0" sldId="262"/>
            <ac:spMk id="3" creationId="{00000000-0000-0000-0000-000000000000}"/>
          </ac:spMkLst>
        </pc:spChg>
      </pc:sldChg>
      <pc:sldChg chg="modSp mod ord">
        <pc:chgData name="Angela PASSI" userId="9476543a978b4f9a" providerId="LiveId" clId="{774D85A7-F0C1-4246-8686-924A2A319F06}" dt="2024-02-20T18:54:55.609" v="714" actId="2711"/>
        <pc:sldMkLst>
          <pc:docMk/>
          <pc:sldMk cId="0" sldId="263"/>
        </pc:sldMkLst>
        <pc:spChg chg="mod">
          <ac:chgData name="Angela PASSI" userId="9476543a978b4f9a" providerId="LiveId" clId="{774D85A7-F0C1-4246-8686-924A2A319F06}" dt="2024-02-20T18:54:55.609" v="714" actId="2711"/>
          <ac:spMkLst>
            <pc:docMk/>
            <pc:sldMk cId="0" sldId="263"/>
            <ac:spMk id="9" creationId="{00000000-0000-0000-0000-000000000000}"/>
          </ac:spMkLst>
        </pc:spChg>
      </pc:sldChg>
      <pc:sldChg chg="modSp mod ord">
        <pc:chgData name="Angela PASSI" userId="9476543a978b4f9a" providerId="LiveId" clId="{774D85A7-F0C1-4246-8686-924A2A319F06}" dt="2024-02-20T18:53:57.490" v="711" actId="255"/>
        <pc:sldMkLst>
          <pc:docMk/>
          <pc:sldMk cId="0" sldId="264"/>
        </pc:sldMkLst>
        <pc:spChg chg="mod">
          <ac:chgData name="Angela PASSI" userId="9476543a978b4f9a" providerId="LiveId" clId="{774D85A7-F0C1-4246-8686-924A2A319F06}" dt="2024-02-20T18:53:57.490" v="711" actId="255"/>
          <ac:spMkLst>
            <pc:docMk/>
            <pc:sldMk cId="0" sldId="264"/>
            <ac:spMk id="3" creationId="{00000000-0000-0000-0000-000000000000}"/>
          </ac:spMkLst>
        </pc:spChg>
      </pc:sldChg>
      <pc:sldChg chg="modSp mod">
        <pc:chgData name="Angela PASSI" userId="9476543a978b4f9a" providerId="LiveId" clId="{774D85A7-F0C1-4246-8686-924A2A319F06}" dt="2024-02-20T18:54:15.570" v="712" actId="255"/>
        <pc:sldMkLst>
          <pc:docMk/>
          <pc:sldMk cId="0" sldId="265"/>
        </pc:sldMkLst>
        <pc:spChg chg="mod">
          <ac:chgData name="Angela PASSI" userId="9476543a978b4f9a" providerId="LiveId" clId="{774D85A7-F0C1-4246-8686-924A2A319F06}" dt="2024-02-20T18:54:15.570" v="712" actId="255"/>
          <ac:spMkLst>
            <pc:docMk/>
            <pc:sldMk cId="0" sldId="265"/>
            <ac:spMk id="3" creationId="{00000000-0000-0000-0000-000000000000}"/>
          </ac:spMkLst>
        </pc:spChg>
      </pc:sldChg>
      <pc:sldChg chg="modSp mod">
        <pc:chgData name="Angela PASSI" userId="9476543a978b4f9a" providerId="LiveId" clId="{774D85A7-F0C1-4246-8686-924A2A319F06}" dt="2024-02-22T14:44:02.408" v="883" actId="1036"/>
        <pc:sldMkLst>
          <pc:docMk/>
          <pc:sldMk cId="1705639772" sldId="266"/>
        </pc:sldMkLst>
        <pc:picChg chg="mod">
          <ac:chgData name="Angela PASSI" userId="9476543a978b4f9a" providerId="LiveId" clId="{774D85A7-F0C1-4246-8686-924A2A319F06}" dt="2024-02-22T14:44:02.408" v="883" actId="1036"/>
          <ac:picMkLst>
            <pc:docMk/>
            <pc:sldMk cId="1705639772" sldId="266"/>
            <ac:picMk id="4" creationId="{9F375664-6C78-BB1A-C163-7FC34A6E6BDB}"/>
          </ac:picMkLst>
        </pc:picChg>
      </pc:sldChg>
      <pc:sldChg chg="modSp del mod ord">
        <pc:chgData name="Angela PASSI" userId="9476543a978b4f9a" providerId="LiveId" clId="{774D85A7-F0C1-4246-8686-924A2A319F06}" dt="2024-02-19T19:59:10.741" v="124" actId="2696"/>
        <pc:sldMkLst>
          <pc:docMk/>
          <pc:sldMk cId="0" sldId="268"/>
        </pc:sldMkLst>
        <pc:spChg chg="mod">
          <ac:chgData name="Angela PASSI" userId="9476543a978b4f9a" providerId="LiveId" clId="{774D85A7-F0C1-4246-8686-924A2A319F06}" dt="2024-02-19T19:30:42.393" v="11" actId="20577"/>
          <ac:spMkLst>
            <pc:docMk/>
            <pc:sldMk cId="0" sldId="268"/>
            <ac:spMk id="8" creationId="{00000000-0000-0000-0000-000000000000}"/>
          </ac:spMkLst>
        </pc:spChg>
      </pc:sldChg>
      <pc:sldChg chg="modSp mod">
        <pc:chgData name="Angela PASSI" userId="9476543a978b4f9a" providerId="LiveId" clId="{774D85A7-F0C1-4246-8686-924A2A319F06}" dt="2024-02-19T19:59:45.105" v="151" actId="20577"/>
        <pc:sldMkLst>
          <pc:docMk/>
          <pc:sldMk cId="2020360470" sldId="269"/>
        </pc:sldMkLst>
        <pc:spChg chg="mod">
          <ac:chgData name="Angela PASSI" userId="9476543a978b4f9a" providerId="LiveId" clId="{774D85A7-F0C1-4246-8686-924A2A319F06}" dt="2024-02-19T19:59:45.105" v="151" actId="20577"/>
          <ac:spMkLst>
            <pc:docMk/>
            <pc:sldMk cId="2020360470" sldId="269"/>
            <ac:spMk id="3" creationId="{C1DA4F70-E606-99E3-E568-6562851D17BF}"/>
          </ac:spMkLst>
        </pc:spChg>
      </pc:sldChg>
      <pc:sldChg chg="addSp modSp mod">
        <pc:chgData name="Angela PASSI" userId="9476543a978b4f9a" providerId="LiveId" clId="{774D85A7-F0C1-4246-8686-924A2A319F06}" dt="2024-02-20T18:46:32.475" v="699" actId="14100"/>
        <pc:sldMkLst>
          <pc:docMk/>
          <pc:sldMk cId="1723275976" sldId="272"/>
        </pc:sldMkLst>
        <pc:picChg chg="mod">
          <ac:chgData name="Angela PASSI" userId="9476543a978b4f9a" providerId="LiveId" clId="{774D85A7-F0C1-4246-8686-924A2A319F06}" dt="2024-02-20T18:29:04.611" v="695" actId="1076"/>
          <ac:picMkLst>
            <pc:docMk/>
            <pc:sldMk cId="1723275976" sldId="272"/>
            <ac:picMk id="5" creationId="{489494C9-C9D5-9701-2FE8-58FC38875BA2}"/>
          </ac:picMkLst>
        </pc:picChg>
        <pc:picChg chg="add mod">
          <ac:chgData name="Angela PASSI" userId="9476543a978b4f9a" providerId="LiveId" clId="{774D85A7-F0C1-4246-8686-924A2A319F06}" dt="2024-02-20T18:46:32.475" v="699" actId="14100"/>
          <ac:picMkLst>
            <pc:docMk/>
            <pc:sldMk cId="1723275976" sldId="272"/>
            <ac:picMk id="1026" creationId="{DB5D60B7-03F7-F4C1-11C5-37BBDF4C01A2}"/>
          </ac:picMkLst>
        </pc:picChg>
      </pc:sldChg>
      <pc:sldChg chg="modSp mod">
        <pc:chgData name="Angela PASSI" userId="9476543a978b4f9a" providerId="LiveId" clId="{774D85A7-F0C1-4246-8686-924A2A319F06}" dt="2024-02-21T16:11:57.336" v="715" actId="20577"/>
        <pc:sldMkLst>
          <pc:docMk/>
          <pc:sldMk cId="3539417708" sldId="273"/>
        </pc:sldMkLst>
        <pc:spChg chg="mod">
          <ac:chgData name="Angela PASSI" userId="9476543a978b4f9a" providerId="LiveId" clId="{774D85A7-F0C1-4246-8686-924A2A319F06}" dt="2024-02-21T16:11:57.336" v="715" actId="20577"/>
          <ac:spMkLst>
            <pc:docMk/>
            <pc:sldMk cId="3539417708" sldId="273"/>
            <ac:spMk id="2" creationId="{1B834FC7-8BC1-5849-5DFB-07E90D27203B}"/>
          </ac:spMkLst>
        </pc:spChg>
      </pc:sldChg>
      <pc:sldChg chg="modSp mod ord">
        <pc:chgData name="Angela PASSI" userId="9476543a978b4f9a" providerId="LiveId" clId="{774D85A7-F0C1-4246-8686-924A2A319F06}" dt="2024-02-22T05:14:09.314" v="881" actId="20577"/>
        <pc:sldMkLst>
          <pc:docMk/>
          <pc:sldMk cId="2861895846" sldId="274"/>
        </pc:sldMkLst>
        <pc:spChg chg="mod">
          <ac:chgData name="Angela PASSI" userId="9476543a978b4f9a" providerId="LiveId" clId="{774D85A7-F0C1-4246-8686-924A2A319F06}" dt="2024-02-22T05:14:09.314" v="881" actId="20577"/>
          <ac:spMkLst>
            <pc:docMk/>
            <pc:sldMk cId="2861895846" sldId="274"/>
            <ac:spMk id="4" creationId="{C890130E-715D-3CEA-3381-26DFD1887C9E}"/>
          </ac:spMkLst>
        </pc:spChg>
      </pc:sldChg>
      <pc:sldChg chg="modSp mod">
        <pc:chgData name="Angela PASSI" userId="9476543a978b4f9a" providerId="LiveId" clId="{774D85A7-F0C1-4246-8686-924A2A319F06}" dt="2024-02-19T19:28:36.308" v="8" actId="14100"/>
        <pc:sldMkLst>
          <pc:docMk/>
          <pc:sldMk cId="1005366261" sldId="275"/>
        </pc:sldMkLst>
        <pc:spChg chg="mod">
          <ac:chgData name="Angela PASSI" userId="9476543a978b4f9a" providerId="LiveId" clId="{774D85A7-F0C1-4246-8686-924A2A319F06}" dt="2024-02-19T19:28:29.431" v="6" actId="14100"/>
          <ac:spMkLst>
            <pc:docMk/>
            <pc:sldMk cId="1005366261" sldId="275"/>
            <ac:spMk id="3" creationId="{BFC018BA-E9AB-E4B7-D95B-77AE0B5B4DEF}"/>
          </ac:spMkLst>
        </pc:spChg>
        <pc:picChg chg="mod">
          <ac:chgData name="Angela PASSI" userId="9476543a978b4f9a" providerId="LiveId" clId="{774D85A7-F0C1-4246-8686-924A2A319F06}" dt="2024-02-19T19:28:36.308" v="8" actId="14100"/>
          <ac:picMkLst>
            <pc:docMk/>
            <pc:sldMk cId="1005366261" sldId="275"/>
            <ac:picMk id="2" creationId="{82B76CA2-DFB0-C3E9-D174-09D80343CF4A}"/>
          </ac:picMkLst>
        </pc:picChg>
      </pc:sldChg>
      <pc:sldChg chg="addSp delSp modSp add mod ord">
        <pc:chgData name="Angela PASSI" userId="9476543a978b4f9a" providerId="LiveId" clId="{774D85A7-F0C1-4246-8686-924A2A319F06}" dt="2024-02-19T19:56:19.726" v="101" actId="1076"/>
        <pc:sldMkLst>
          <pc:docMk/>
          <pc:sldMk cId="1611870063" sldId="276"/>
        </pc:sldMkLst>
        <pc:spChg chg="mod">
          <ac:chgData name="Angela PASSI" userId="9476543a978b4f9a" providerId="LiveId" clId="{774D85A7-F0C1-4246-8686-924A2A319F06}" dt="2024-02-19T19:56:17.536" v="100" actId="14100"/>
          <ac:spMkLst>
            <pc:docMk/>
            <pc:sldMk cId="1611870063" sldId="276"/>
            <ac:spMk id="3" creationId="{CB6282F0-FE44-8DBB-DAA6-C8B67245FE67}"/>
          </ac:spMkLst>
        </pc:spChg>
        <pc:picChg chg="del">
          <ac:chgData name="Angela PASSI" userId="9476543a978b4f9a" providerId="LiveId" clId="{774D85A7-F0C1-4246-8686-924A2A319F06}" dt="2024-02-19T19:48:59.033" v="91" actId="478"/>
          <ac:picMkLst>
            <pc:docMk/>
            <pc:sldMk cId="1611870063" sldId="276"/>
            <ac:picMk id="2" creationId="{F18A1A26-5998-8DA6-38C8-4064B98E72E1}"/>
          </ac:picMkLst>
        </pc:picChg>
        <pc:picChg chg="add mod">
          <ac:chgData name="Angela PASSI" userId="9476543a978b4f9a" providerId="LiveId" clId="{774D85A7-F0C1-4246-8686-924A2A319F06}" dt="2024-02-19T19:56:19.726" v="101" actId="1076"/>
          <ac:picMkLst>
            <pc:docMk/>
            <pc:sldMk cId="1611870063" sldId="276"/>
            <ac:picMk id="4" creationId="{D2261CB1-3CB0-058E-82AB-EF7F2111ABE6}"/>
          </ac:picMkLst>
        </pc:picChg>
      </pc:sldChg>
      <pc:sldChg chg="addSp delSp modSp add mod ord">
        <pc:chgData name="Angela PASSI" userId="9476543a978b4f9a" providerId="LiveId" clId="{774D85A7-F0C1-4246-8686-924A2A319F06}" dt="2024-03-02T08:42:20.672" v="918" actId="20577"/>
        <pc:sldMkLst>
          <pc:docMk/>
          <pc:sldMk cId="1813712711" sldId="277"/>
        </pc:sldMkLst>
        <pc:spChg chg="mod">
          <ac:chgData name="Angela PASSI" userId="9476543a978b4f9a" providerId="LiveId" clId="{774D85A7-F0C1-4246-8686-924A2A319F06}" dt="2024-02-19T21:12:43.284" v="277" actId="14100"/>
          <ac:spMkLst>
            <pc:docMk/>
            <pc:sldMk cId="1813712711" sldId="277"/>
            <ac:spMk id="8" creationId="{56253081-ED77-7C36-89BB-4743FBFB1465}"/>
          </ac:spMkLst>
        </pc:spChg>
        <pc:spChg chg="del mod">
          <ac:chgData name="Angela PASSI" userId="9476543a978b4f9a" providerId="LiveId" clId="{774D85A7-F0C1-4246-8686-924A2A319F06}" dt="2024-02-19T20:01:21.451" v="156"/>
          <ac:spMkLst>
            <pc:docMk/>
            <pc:sldMk cId="1813712711" sldId="277"/>
            <ac:spMk id="9" creationId="{4290F3CE-D840-E7A4-147E-C8009AF2A1E2}"/>
          </ac:spMkLst>
        </pc:spChg>
        <pc:spChg chg="add mod">
          <ac:chgData name="Angela PASSI" userId="9476543a978b4f9a" providerId="LiveId" clId="{774D85A7-F0C1-4246-8686-924A2A319F06}" dt="2024-03-02T08:42:20.672" v="918" actId="20577"/>
          <ac:spMkLst>
            <pc:docMk/>
            <pc:sldMk cId="1813712711" sldId="277"/>
            <ac:spMk id="11" creationId="{B437017B-F3FC-58B8-1B94-B79A640C1CF1}"/>
          </ac:spMkLst>
        </pc:spChg>
        <pc:grpChg chg="mod">
          <ac:chgData name="Angela PASSI" userId="9476543a978b4f9a" providerId="LiveId" clId="{774D85A7-F0C1-4246-8686-924A2A319F06}" dt="2024-02-19T20:02:19.600" v="171" actId="1076"/>
          <ac:grpSpMkLst>
            <pc:docMk/>
            <pc:sldMk cId="1813712711" sldId="277"/>
            <ac:grpSpMk id="2" creationId="{97923674-413E-EBCB-65B1-F612162FCB99}"/>
          </ac:grpSpMkLst>
        </pc:grpChg>
      </pc:sldChg>
      <pc:sldChg chg="addSp delSp modSp add mod ord">
        <pc:chgData name="Angela PASSI" userId="9476543a978b4f9a" providerId="LiveId" clId="{774D85A7-F0C1-4246-8686-924A2A319F06}" dt="2024-02-21T17:21:48.253" v="852"/>
        <pc:sldMkLst>
          <pc:docMk/>
          <pc:sldMk cId="984438164" sldId="278"/>
        </pc:sldMkLst>
        <pc:spChg chg="del mod">
          <ac:chgData name="Angela PASSI" userId="9476543a978b4f9a" providerId="LiveId" clId="{774D85A7-F0C1-4246-8686-924A2A319F06}" dt="2024-02-19T21:12:14.623" v="274"/>
          <ac:spMkLst>
            <pc:docMk/>
            <pc:sldMk cId="984438164" sldId="278"/>
            <ac:spMk id="8" creationId="{29B4A828-7D37-D238-AD9E-AB5660F4A29C}"/>
          </ac:spMkLst>
        </pc:spChg>
        <pc:spChg chg="del mod">
          <ac:chgData name="Angela PASSI" userId="9476543a978b4f9a" providerId="LiveId" clId="{774D85A7-F0C1-4246-8686-924A2A319F06}" dt="2024-02-19T21:12:14.623" v="272"/>
          <ac:spMkLst>
            <pc:docMk/>
            <pc:sldMk cId="984438164" sldId="278"/>
            <ac:spMk id="9" creationId="{4F2768C2-3C4F-B483-1D35-75B9C56A07C1}"/>
          </ac:spMkLst>
        </pc:spChg>
        <pc:spChg chg="del mod">
          <ac:chgData name="Angela PASSI" userId="9476543a978b4f9a" providerId="LiveId" clId="{774D85A7-F0C1-4246-8686-924A2A319F06}" dt="2024-02-19T21:12:14.623" v="276"/>
          <ac:spMkLst>
            <pc:docMk/>
            <pc:sldMk cId="984438164" sldId="278"/>
            <ac:spMk id="10" creationId="{4BE00594-1F85-3969-C46A-1616B40DF6EE}"/>
          </ac:spMkLst>
        </pc:spChg>
        <pc:spChg chg="mod">
          <ac:chgData name="Angela PASSI" userId="9476543a978b4f9a" providerId="LiveId" clId="{774D85A7-F0C1-4246-8686-924A2A319F06}" dt="2024-02-19T21:11:32.007" v="258" actId="20577"/>
          <ac:spMkLst>
            <pc:docMk/>
            <pc:sldMk cId="984438164" sldId="278"/>
            <ac:spMk id="11" creationId="{D9DF261E-D789-3D8C-C179-33246783022E}"/>
          </ac:spMkLst>
        </pc:spChg>
        <pc:spChg chg="del mod">
          <ac:chgData name="Angela PASSI" userId="9476543a978b4f9a" providerId="LiveId" clId="{774D85A7-F0C1-4246-8686-924A2A319F06}" dt="2024-02-20T16:44:19.178" v="385" actId="478"/>
          <ac:spMkLst>
            <pc:docMk/>
            <pc:sldMk cId="984438164" sldId="278"/>
            <ac:spMk id="12" creationId="{8CA67B01-774A-999F-0548-D15EE1F76D84}"/>
          </ac:spMkLst>
        </pc:spChg>
        <pc:spChg chg="del mod">
          <ac:chgData name="Angela PASSI" userId="9476543a978b4f9a" providerId="LiveId" clId="{774D85A7-F0C1-4246-8686-924A2A319F06}" dt="2024-02-20T16:44:19.178" v="387"/>
          <ac:spMkLst>
            <pc:docMk/>
            <pc:sldMk cId="984438164" sldId="278"/>
            <ac:spMk id="13" creationId="{B4C8753B-8D76-F6BE-88D7-4AD37A640811}"/>
          </ac:spMkLst>
        </pc:spChg>
        <pc:spChg chg="del mod">
          <ac:chgData name="Angela PASSI" userId="9476543a978b4f9a" providerId="LiveId" clId="{774D85A7-F0C1-4246-8686-924A2A319F06}" dt="2024-02-19T21:11:00.641" v="206"/>
          <ac:spMkLst>
            <pc:docMk/>
            <pc:sldMk cId="984438164" sldId="278"/>
            <ac:spMk id="14" creationId="{704EE0EF-8494-BE6A-54F8-3CD15E9542AA}"/>
          </ac:spMkLst>
        </pc:spChg>
        <pc:grpChg chg="del mod">
          <ac:chgData name="Angela PASSI" userId="9476543a978b4f9a" providerId="LiveId" clId="{774D85A7-F0C1-4246-8686-924A2A319F06}" dt="2024-02-19T21:12:14.623" v="270" actId="478"/>
          <ac:grpSpMkLst>
            <pc:docMk/>
            <pc:sldMk cId="984438164" sldId="278"/>
            <ac:grpSpMk id="2" creationId="{DEDC5ABA-0CD6-78E4-15FC-ECFA6EFD0BA3}"/>
          </ac:grpSpMkLst>
        </pc:grpChg>
        <pc:picChg chg="add mod">
          <ac:chgData name="Angela PASSI" userId="9476543a978b4f9a" providerId="LiveId" clId="{774D85A7-F0C1-4246-8686-924A2A319F06}" dt="2024-02-20T16:51:08.134" v="392" actId="14100"/>
          <ac:picMkLst>
            <pc:docMk/>
            <pc:sldMk cId="984438164" sldId="278"/>
            <ac:picMk id="3" creationId="{C1F021F7-DFCB-C587-D29B-CDBE5CAA4C8F}"/>
          </ac:picMkLst>
        </pc:picChg>
      </pc:sldChg>
      <pc:sldChg chg="modSp add mod ord">
        <pc:chgData name="Angela PASSI" userId="9476543a978b4f9a" providerId="LiveId" clId="{774D85A7-F0C1-4246-8686-924A2A319F06}" dt="2024-02-20T16:53:33.672" v="586" actId="20577"/>
        <pc:sldMkLst>
          <pc:docMk/>
          <pc:sldMk cId="1587851220" sldId="279"/>
        </pc:sldMkLst>
        <pc:spChg chg="mod">
          <ac:chgData name="Angela PASSI" userId="9476543a978b4f9a" providerId="LiveId" clId="{774D85A7-F0C1-4246-8686-924A2A319F06}" dt="2024-02-20T16:53:33.672" v="586" actId="20577"/>
          <ac:spMkLst>
            <pc:docMk/>
            <pc:sldMk cId="1587851220" sldId="279"/>
            <ac:spMk id="2" creationId="{9F7787A4-5FB7-C6A3-28E5-9D2C84AC2873}"/>
          </ac:spMkLst>
        </pc:spChg>
      </pc:sldChg>
      <pc:sldChg chg="addSp delSp modSp add mod ord">
        <pc:chgData name="Angela PASSI" userId="9476543a978b4f9a" providerId="LiveId" clId="{774D85A7-F0C1-4246-8686-924A2A319F06}" dt="2024-02-21T18:12:09.350" v="875" actId="12"/>
        <pc:sldMkLst>
          <pc:docMk/>
          <pc:sldMk cId="2305401619" sldId="280"/>
        </pc:sldMkLst>
        <pc:spChg chg="del">
          <ac:chgData name="Angela PASSI" userId="9476543a978b4f9a" providerId="LiveId" clId="{774D85A7-F0C1-4246-8686-924A2A319F06}" dt="2024-02-20T16:51:31.213" v="396" actId="478"/>
          <ac:spMkLst>
            <pc:docMk/>
            <pc:sldMk cId="2305401619" sldId="280"/>
            <ac:spMk id="8" creationId="{00CC1D34-13FC-6F5E-9358-9A195F80821F}"/>
          </ac:spMkLst>
        </pc:spChg>
        <pc:spChg chg="add del mod">
          <ac:chgData name="Angela PASSI" userId="9476543a978b4f9a" providerId="LiveId" clId="{774D85A7-F0C1-4246-8686-924A2A319F06}" dt="2024-02-20T16:51:39.404" v="399" actId="478"/>
          <ac:spMkLst>
            <pc:docMk/>
            <pc:sldMk cId="2305401619" sldId="280"/>
            <ac:spMk id="10" creationId="{AEFD4757-DDAF-787E-E159-15DD88FEDBC2}"/>
          </ac:spMkLst>
        </pc:spChg>
        <pc:spChg chg="mod">
          <ac:chgData name="Angela PASSI" userId="9476543a978b4f9a" providerId="LiveId" clId="{774D85A7-F0C1-4246-8686-924A2A319F06}" dt="2024-02-21T18:12:09.350" v="875" actId="12"/>
          <ac:spMkLst>
            <pc:docMk/>
            <pc:sldMk cId="2305401619" sldId="280"/>
            <ac:spMk id="11" creationId="{B8052E53-C0CD-AB1E-EF9B-3C8C9BF61258}"/>
          </ac:spMkLst>
        </pc:spChg>
      </pc:sldChg>
      <pc:sldChg chg="modSp add mod ord">
        <pc:chgData name="Angela PASSI" userId="9476543a978b4f9a" providerId="LiveId" clId="{774D85A7-F0C1-4246-8686-924A2A319F06}" dt="2024-02-20T18:17:56.650" v="693" actId="20577"/>
        <pc:sldMkLst>
          <pc:docMk/>
          <pc:sldMk cId="357477206" sldId="281"/>
        </pc:sldMkLst>
        <pc:spChg chg="mod">
          <ac:chgData name="Angela PASSI" userId="9476543a978b4f9a" providerId="LiveId" clId="{774D85A7-F0C1-4246-8686-924A2A319F06}" dt="2024-02-20T18:17:56.650" v="693" actId="20577"/>
          <ac:spMkLst>
            <pc:docMk/>
            <pc:sldMk cId="357477206" sldId="281"/>
            <ac:spMk id="2" creationId="{B99AB841-4D2B-7DE9-A3D3-921D244DA630}"/>
          </ac:spMkLst>
        </pc:spChg>
      </pc:sldChg>
      <pc:sldChg chg="addSp delSp modSp add mod">
        <pc:chgData name="Angela PASSI" userId="9476543a978b4f9a" providerId="LiveId" clId="{774D85A7-F0C1-4246-8686-924A2A319F06}" dt="2024-02-21T17:21:41.534" v="850" actId="14100"/>
        <pc:sldMkLst>
          <pc:docMk/>
          <pc:sldMk cId="1742850431" sldId="282"/>
        </pc:sldMkLst>
        <pc:picChg chg="del">
          <ac:chgData name="Angela PASSI" userId="9476543a978b4f9a" providerId="LiveId" clId="{774D85A7-F0C1-4246-8686-924A2A319F06}" dt="2024-02-21T17:21:20.420" v="845" actId="478"/>
          <ac:picMkLst>
            <pc:docMk/>
            <pc:sldMk cId="1742850431" sldId="282"/>
            <ac:picMk id="3" creationId="{5EA34E14-02CF-3D5A-0BE7-58B26B7AE707}"/>
          </ac:picMkLst>
        </pc:picChg>
        <pc:picChg chg="add mod">
          <ac:chgData name="Angela PASSI" userId="9476543a978b4f9a" providerId="LiveId" clId="{774D85A7-F0C1-4246-8686-924A2A319F06}" dt="2024-02-21T17:21:41.534" v="850" actId="14100"/>
          <ac:picMkLst>
            <pc:docMk/>
            <pc:sldMk cId="1742850431" sldId="282"/>
            <ac:picMk id="4" creationId="{00FBD8C6-73B3-3736-3680-52D965599B36}"/>
          </ac:picMkLst>
        </pc:picChg>
      </pc:sldChg>
      <pc:sldChg chg="modSp add del mod">
        <pc:chgData name="Angela PASSI" userId="9476543a978b4f9a" providerId="LiveId" clId="{774D85A7-F0C1-4246-8686-924A2A319F06}" dt="2024-02-20T17:50:19.564" v="656" actId="2696"/>
        <pc:sldMkLst>
          <pc:docMk/>
          <pc:sldMk cId="3821388745" sldId="282"/>
        </pc:sldMkLst>
        <pc:spChg chg="mod">
          <ac:chgData name="Angela PASSI" userId="9476543a978b4f9a" providerId="LiveId" clId="{774D85A7-F0C1-4246-8686-924A2A319F06}" dt="2024-02-20T17:46:06.265" v="644" actId="20577"/>
          <ac:spMkLst>
            <pc:docMk/>
            <pc:sldMk cId="3821388745" sldId="282"/>
            <ac:spMk id="2" creationId="{42C8B8ED-B305-A567-52AB-C7CF7E290DD0}"/>
          </ac:spMkLst>
        </pc:spChg>
      </pc:sldChg>
      <pc:sldChg chg="new del">
        <pc:chgData name="Angela PASSI" userId="9476543a978b4f9a" providerId="LiveId" clId="{774D85A7-F0C1-4246-8686-924A2A319F06}" dt="2024-03-01T11:00:05.711" v="885" actId="2696"/>
        <pc:sldMkLst>
          <pc:docMk/>
          <pc:sldMk cId="2141419710" sldId="283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1" i="1">
                <a:solidFill>
                  <a:srgbClr val="04607A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1" i="1">
                <a:solidFill>
                  <a:srgbClr val="04607A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1" i="1">
                <a:solidFill>
                  <a:srgbClr val="04607A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223"/>
            <a:ext cx="9143999" cy="1028700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401357" y="0"/>
            <a:ext cx="4742642" cy="599949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0" y="0"/>
            <a:ext cx="9087902" cy="1020572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-813" y="52323"/>
            <a:ext cx="9145575" cy="90182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515491" y="2434539"/>
            <a:ext cx="6113017" cy="27692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1" i="1">
                <a:solidFill>
                  <a:srgbClr val="04607A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240535" y="1690827"/>
            <a:ext cx="6662928" cy="36836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drMEdcOtHE85dTJ9huXZFq-cIpUze569/view?usp=sharing" TargetMode="External"/><Relationship Id="rId2" Type="http://schemas.openxmlformats.org/officeDocument/2006/relationships/hyperlink" Target="https://drive.google.com/file/d/1XnP9Nuw6HmUw-QQFmGOwPPTTLukFZKFL/view?usp=sharing" TargetMode="Externa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834FC7-8BC1-5849-5DFB-07E90D272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14400"/>
            <a:ext cx="7696200" cy="4431983"/>
          </a:xfrm>
        </p:spPr>
        <p:txBody>
          <a:bodyPr/>
          <a:lstStyle/>
          <a:p>
            <a:pPr algn="ctr"/>
            <a:r>
              <a:rPr lang="it-IT" sz="3200" dirty="0"/>
              <a:t>ORIENTAMENTO</a:t>
            </a:r>
            <a:br>
              <a:rPr lang="it-IT" sz="3200" dirty="0"/>
            </a:br>
            <a:r>
              <a:rPr lang="it-IT" sz="3200" dirty="0"/>
              <a:t>Ruolo dei docenti tutor e orientatori </a:t>
            </a:r>
            <a:br>
              <a:rPr lang="it-IT" sz="3200" dirty="0"/>
            </a:br>
            <a:r>
              <a:rPr lang="it-IT" sz="3200" dirty="0"/>
              <a:t>(I grado e II grado)</a:t>
            </a:r>
            <a:br>
              <a:rPr lang="it-IT" sz="3200" dirty="0"/>
            </a:br>
            <a:br>
              <a:rPr lang="it-IT" sz="3200" dirty="0"/>
            </a:br>
            <a:br>
              <a:rPr lang="it-IT" sz="3200" dirty="0"/>
            </a:br>
            <a:r>
              <a:rPr lang="it-IT" sz="3200" dirty="0"/>
              <a:t>Laboratorio </a:t>
            </a:r>
            <a:r>
              <a:rPr lang="it-IT" sz="3200" dirty="0" err="1"/>
              <a:t>neoimmessi</a:t>
            </a:r>
            <a:r>
              <a:rPr lang="it-IT" sz="3200" dirty="0"/>
              <a:t> in ruolo</a:t>
            </a:r>
            <a:br>
              <a:rPr lang="it-IT" sz="3200" dirty="0"/>
            </a:br>
            <a:r>
              <a:rPr lang="it-IT" sz="3200" dirty="0" err="1"/>
              <a:t>a.s.</a:t>
            </a:r>
            <a:r>
              <a:rPr lang="it-IT" sz="3200" dirty="0"/>
              <a:t> 2023-2024</a:t>
            </a:r>
            <a:br>
              <a:rPr lang="it-IT" sz="3200" dirty="0"/>
            </a:br>
            <a:br>
              <a:rPr lang="it-IT" sz="3200" dirty="0"/>
            </a:br>
            <a:r>
              <a:rPr lang="it-IT" sz="3200" dirty="0"/>
              <a:t>Prof.ssa Angela Passi</a:t>
            </a:r>
          </a:p>
        </p:txBody>
      </p:sp>
    </p:spTree>
    <p:extLst>
      <p:ext uri="{BB962C8B-B14F-4D97-AF65-F5344CB8AC3E}">
        <p14:creationId xmlns:p14="http://schemas.microsoft.com/office/powerpoint/2010/main" val="35394177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5880" marR="5080" algn="ctr">
              <a:lnSpc>
                <a:spcPct val="100000"/>
              </a:lnSpc>
              <a:spcBef>
                <a:spcPts val="100"/>
              </a:spcBef>
            </a:pPr>
            <a:r>
              <a:rPr dirty="0"/>
              <a:t>I moduli di </a:t>
            </a:r>
            <a:r>
              <a:rPr spc="5" dirty="0"/>
              <a:t> </a:t>
            </a:r>
            <a:r>
              <a:rPr spc="-25" dirty="0"/>
              <a:t>orientamento</a:t>
            </a:r>
            <a:r>
              <a:rPr spc="-85" dirty="0"/>
              <a:t> </a:t>
            </a:r>
            <a:r>
              <a:rPr spc="-5" dirty="0"/>
              <a:t>nella </a:t>
            </a:r>
            <a:r>
              <a:rPr spc="-1340" dirty="0"/>
              <a:t> </a:t>
            </a:r>
            <a:r>
              <a:rPr spc="-5" dirty="0"/>
              <a:t>Scuola</a:t>
            </a:r>
            <a:r>
              <a:rPr spc="-35" dirty="0"/>
              <a:t> </a:t>
            </a:r>
            <a:r>
              <a:rPr spc="-10" dirty="0"/>
              <a:t>secondaria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813" y="0"/>
            <a:ext cx="9145905" cy="6858000"/>
            <a:chOff x="-813" y="0"/>
            <a:chExt cx="914590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23"/>
              <a:ext cx="9143999" cy="10287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1357" y="0"/>
              <a:ext cx="4742642" cy="59994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9087902" cy="102057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-813" y="52323"/>
              <a:ext cx="9145575" cy="901826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4054221" y="1365885"/>
            <a:ext cx="928369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65" dirty="0">
                <a:solidFill>
                  <a:srgbClr val="04607A"/>
                </a:solidFill>
                <a:cs typeface="Constantia"/>
              </a:rPr>
              <a:t>c</a:t>
            </a:r>
            <a:r>
              <a:rPr sz="2800" b="1" spc="-5" dirty="0">
                <a:solidFill>
                  <a:srgbClr val="04607A"/>
                </a:solidFill>
                <a:cs typeface="Constantia"/>
              </a:rPr>
              <a:t>o</a:t>
            </a:r>
            <a:r>
              <a:rPr sz="2800" b="1" spc="10" dirty="0">
                <a:solidFill>
                  <a:srgbClr val="04607A"/>
                </a:solidFill>
                <a:cs typeface="Constantia"/>
              </a:rPr>
              <a:t>m</a:t>
            </a:r>
            <a:r>
              <a:rPr sz="2800" b="1" spc="-5" dirty="0">
                <a:solidFill>
                  <a:srgbClr val="04607A"/>
                </a:solidFill>
                <a:cs typeface="Constantia"/>
              </a:rPr>
              <a:t>e</a:t>
            </a:r>
            <a:endParaRPr sz="2800" dirty="0">
              <a:cs typeface="Constanti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249199" y="901446"/>
            <a:ext cx="3616960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006475" marR="5080" indent="-994410">
              <a:lnSpc>
                <a:spcPct val="100000"/>
              </a:lnSpc>
              <a:spcBef>
                <a:spcPts val="95"/>
              </a:spcBef>
              <a:tabLst>
                <a:tab pos="831215" algn="l"/>
                <a:tab pos="2041525" algn="l"/>
                <a:tab pos="3324860" algn="l"/>
              </a:tabLst>
            </a:pPr>
            <a:r>
              <a:rPr sz="2800" b="1" spc="-10" dirty="0">
                <a:solidFill>
                  <a:schemeClr val="tx2"/>
                </a:solidFill>
                <a:cs typeface="Constantia"/>
              </a:rPr>
              <a:t>3</a:t>
            </a:r>
            <a:r>
              <a:rPr sz="2800" b="1" spc="-5" dirty="0">
                <a:solidFill>
                  <a:schemeClr val="tx2"/>
                </a:solidFill>
                <a:cs typeface="Constantia"/>
              </a:rPr>
              <a:t>0</a:t>
            </a:r>
            <a:r>
              <a:rPr sz="2800" b="1" dirty="0">
                <a:solidFill>
                  <a:schemeClr val="tx2"/>
                </a:solidFill>
                <a:cs typeface="Constantia"/>
              </a:rPr>
              <a:t>	</a:t>
            </a:r>
            <a:r>
              <a:rPr sz="2800" b="1" spc="-5" dirty="0">
                <a:solidFill>
                  <a:schemeClr val="tx2"/>
                </a:solidFill>
                <a:cs typeface="Constantia"/>
              </a:rPr>
              <a:t>ORE</a:t>
            </a:r>
            <a:r>
              <a:rPr sz="2800" b="1" dirty="0">
                <a:solidFill>
                  <a:srgbClr val="FF0000"/>
                </a:solidFill>
                <a:latin typeface="Constantia"/>
                <a:cs typeface="Constantia"/>
              </a:rPr>
              <a:t>	</a:t>
            </a:r>
            <a:r>
              <a:rPr sz="2800" b="1" dirty="0">
                <a:solidFill>
                  <a:srgbClr val="04607A"/>
                </a:solidFill>
                <a:cs typeface="Constantia"/>
              </a:rPr>
              <a:t>N</a:t>
            </a:r>
            <a:r>
              <a:rPr sz="2800" b="1" spc="-5" dirty="0">
                <a:solidFill>
                  <a:srgbClr val="04607A"/>
                </a:solidFill>
                <a:cs typeface="Constantia"/>
              </a:rPr>
              <a:t>ON</a:t>
            </a:r>
            <a:r>
              <a:rPr sz="2800" b="1" dirty="0">
                <a:solidFill>
                  <a:srgbClr val="04607A"/>
                </a:solidFill>
                <a:cs typeface="Constantia"/>
              </a:rPr>
              <a:t>	</a:t>
            </a:r>
            <a:r>
              <a:rPr sz="2800" b="1" spc="-10" dirty="0">
                <a:solidFill>
                  <a:srgbClr val="04607A"/>
                </a:solidFill>
                <a:cs typeface="Constantia"/>
              </a:rPr>
              <a:t>si  </a:t>
            </a:r>
            <a:r>
              <a:rPr sz="2800" b="1" spc="-5" dirty="0">
                <a:solidFill>
                  <a:srgbClr val="04607A"/>
                </a:solidFill>
                <a:cs typeface="Constantia"/>
              </a:rPr>
              <a:t>UNA</a:t>
            </a:r>
            <a:endParaRPr sz="2800" dirty="0">
              <a:cs typeface="Constanti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674103" y="1365885"/>
            <a:ext cx="1467612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5" dirty="0">
                <a:solidFill>
                  <a:srgbClr val="04607A"/>
                </a:solidFill>
                <a:latin typeface="Constantia"/>
                <a:cs typeface="Constantia"/>
              </a:rPr>
              <a:t>NU</a:t>
            </a:r>
            <a:r>
              <a:rPr sz="2800" b="1" spc="-114" dirty="0">
                <a:solidFill>
                  <a:srgbClr val="04607A"/>
                </a:solidFill>
                <a:latin typeface="Constantia"/>
                <a:cs typeface="Constantia"/>
              </a:rPr>
              <a:t>O</a:t>
            </a:r>
            <a:r>
              <a:rPr sz="2800" b="1" spc="-245" dirty="0">
                <a:solidFill>
                  <a:srgbClr val="04607A"/>
                </a:solidFill>
                <a:latin typeface="Constantia"/>
                <a:cs typeface="Constantia"/>
              </a:rPr>
              <a:t>V</a:t>
            </a:r>
            <a:r>
              <a:rPr sz="2800" b="1" spc="-5" dirty="0">
                <a:solidFill>
                  <a:srgbClr val="04607A"/>
                </a:solidFill>
                <a:latin typeface="Constantia"/>
                <a:cs typeface="Constantia"/>
              </a:rPr>
              <a:t>A</a:t>
            </a:r>
            <a:endParaRPr sz="2800" dirty="0">
              <a:latin typeface="Constantia"/>
              <a:cs typeface="Constanti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79093" y="939165"/>
            <a:ext cx="3013075" cy="1305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601980" algn="l"/>
                <a:tab pos="2580640" algn="l"/>
              </a:tabLst>
            </a:pPr>
            <a:r>
              <a:rPr sz="2800" b="1" spc="-5" dirty="0">
                <a:solidFill>
                  <a:schemeClr val="accent1">
                    <a:lumMod val="75000"/>
                  </a:schemeClr>
                </a:solidFill>
                <a:latin typeface="Constantia"/>
                <a:cs typeface="Constantia"/>
              </a:rPr>
              <a:t>I</a:t>
            </a:r>
            <a:r>
              <a:rPr sz="2800" b="1" spc="-5" dirty="0">
                <a:solidFill>
                  <a:schemeClr val="accent1">
                    <a:lumMod val="75000"/>
                  </a:schemeClr>
                </a:solidFill>
                <a:cs typeface="Constantia"/>
              </a:rPr>
              <a:t>	</a:t>
            </a:r>
            <a:r>
              <a:rPr sz="2800" b="1" spc="-10" dirty="0">
                <a:solidFill>
                  <a:schemeClr val="accent1">
                    <a:lumMod val="75000"/>
                  </a:schemeClr>
                </a:solidFill>
                <a:cs typeface="Constantia"/>
              </a:rPr>
              <a:t>M</a:t>
            </a:r>
            <a:r>
              <a:rPr sz="2800" b="1" dirty="0">
                <a:solidFill>
                  <a:schemeClr val="accent1">
                    <a:lumMod val="75000"/>
                  </a:schemeClr>
                </a:solidFill>
                <a:cs typeface="Constantia"/>
              </a:rPr>
              <a:t>OD</a:t>
            </a:r>
            <a:r>
              <a:rPr sz="2800" b="1" spc="-5" dirty="0">
                <a:solidFill>
                  <a:schemeClr val="accent1">
                    <a:lumMod val="75000"/>
                  </a:schemeClr>
                </a:solidFill>
                <a:cs typeface="Constantia"/>
              </a:rPr>
              <a:t>ULI</a:t>
            </a:r>
            <a:r>
              <a:rPr sz="2800" b="1" dirty="0">
                <a:solidFill>
                  <a:schemeClr val="accent1">
                    <a:lumMod val="75000"/>
                  </a:schemeClr>
                </a:solidFill>
                <a:cs typeface="Constantia"/>
              </a:rPr>
              <a:t>	</a:t>
            </a:r>
            <a:r>
              <a:rPr sz="2800" b="1" spc="-5" dirty="0">
                <a:solidFill>
                  <a:schemeClr val="accent1">
                    <a:lumMod val="75000"/>
                  </a:schemeClr>
                </a:solidFill>
                <a:cs typeface="Constantia"/>
              </a:rPr>
              <a:t>DI</a:t>
            </a:r>
            <a:endParaRPr sz="2800" dirty="0">
              <a:solidFill>
                <a:schemeClr val="accent1">
                  <a:lumMod val="75000"/>
                </a:schemeClr>
              </a:solidFill>
              <a:cs typeface="Constantia"/>
            </a:endParaRPr>
          </a:p>
          <a:p>
            <a:pPr marL="12700" marR="574040">
              <a:lnSpc>
                <a:spcPct val="100000"/>
              </a:lnSpc>
            </a:pPr>
            <a:r>
              <a:rPr sz="2800" b="1" spc="-20" dirty="0">
                <a:solidFill>
                  <a:srgbClr val="04607A"/>
                </a:solidFill>
                <a:latin typeface="Constantia"/>
                <a:cs typeface="Constantia"/>
              </a:rPr>
              <a:t>caratterizzano </a:t>
            </a:r>
            <a:r>
              <a:rPr sz="2800" b="1" spc="-655" dirty="0">
                <a:solidFill>
                  <a:srgbClr val="04607A"/>
                </a:solidFill>
                <a:latin typeface="Constantia"/>
                <a:cs typeface="Constantia"/>
              </a:rPr>
              <a:t> </a:t>
            </a:r>
            <a:r>
              <a:rPr sz="2800" b="1" spc="-5" dirty="0">
                <a:solidFill>
                  <a:srgbClr val="04607A"/>
                </a:solidFill>
                <a:cs typeface="Constantia"/>
              </a:rPr>
              <a:t>DISCIPLINA</a:t>
            </a:r>
            <a:r>
              <a:rPr sz="2800" b="1" spc="-5" dirty="0">
                <a:solidFill>
                  <a:srgbClr val="04607A"/>
                </a:solidFill>
                <a:latin typeface="Constantia"/>
                <a:cs typeface="Constantia"/>
              </a:rPr>
              <a:t>,</a:t>
            </a:r>
            <a:endParaRPr sz="2800" dirty="0">
              <a:latin typeface="Constantia"/>
              <a:cs typeface="Constanti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79093" y="2219705"/>
            <a:ext cx="617093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402080" algn="l"/>
                <a:tab pos="2196465" algn="l"/>
                <a:tab pos="3634104" algn="l"/>
                <a:tab pos="4305935" algn="l"/>
                <a:tab pos="5967730" algn="l"/>
              </a:tabLst>
            </a:pPr>
            <a:r>
              <a:rPr sz="2800" b="1" spc="-10" dirty="0">
                <a:solidFill>
                  <a:srgbClr val="04607A"/>
                </a:solidFill>
                <a:cs typeface="Constantia"/>
              </a:rPr>
              <a:t>ri</a:t>
            </a:r>
            <a:r>
              <a:rPr sz="2800" b="1" spc="-20" dirty="0">
                <a:solidFill>
                  <a:srgbClr val="04607A"/>
                </a:solidFill>
                <a:cs typeface="Constantia"/>
              </a:rPr>
              <a:t>s</a:t>
            </a:r>
            <a:r>
              <a:rPr sz="2800" b="1" spc="-5" dirty="0">
                <a:solidFill>
                  <a:srgbClr val="04607A"/>
                </a:solidFill>
                <a:cs typeface="Constantia"/>
              </a:rPr>
              <a:t>orsa</a:t>
            </a:r>
            <a:r>
              <a:rPr sz="2800" b="1" dirty="0">
                <a:solidFill>
                  <a:srgbClr val="04607A"/>
                </a:solidFill>
                <a:cs typeface="Constantia"/>
              </a:rPr>
              <a:t>	</a:t>
            </a:r>
            <a:r>
              <a:rPr sz="2800" b="1" spc="-10" dirty="0">
                <a:solidFill>
                  <a:srgbClr val="04607A"/>
                </a:solidFill>
                <a:cs typeface="Constantia"/>
              </a:rPr>
              <a:t>pe</a:t>
            </a:r>
            <a:r>
              <a:rPr sz="2800" b="1" spc="-5" dirty="0">
                <a:solidFill>
                  <a:srgbClr val="04607A"/>
                </a:solidFill>
                <a:cs typeface="Constantia"/>
              </a:rPr>
              <a:t>r</a:t>
            </a:r>
            <a:r>
              <a:rPr sz="2800" b="1" dirty="0">
                <a:solidFill>
                  <a:srgbClr val="04607A"/>
                </a:solidFill>
                <a:cs typeface="Constantia"/>
              </a:rPr>
              <a:t>	</a:t>
            </a:r>
            <a:r>
              <a:rPr sz="2800" b="1" spc="5" dirty="0">
                <a:solidFill>
                  <a:srgbClr val="04607A"/>
                </a:solidFill>
                <a:cs typeface="Constantia"/>
              </a:rPr>
              <a:t>a</a:t>
            </a:r>
            <a:r>
              <a:rPr sz="2800" b="1" spc="-5" dirty="0">
                <a:solidFill>
                  <a:srgbClr val="04607A"/>
                </a:solidFill>
                <a:cs typeface="Constantia"/>
              </a:rPr>
              <a:t>iuta</a:t>
            </a:r>
            <a:r>
              <a:rPr sz="2800" b="1" spc="-60" dirty="0">
                <a:solidFill>
                  <a:srgbClr val="04607A"/>
                </a:solidFill>
                <a:cs typeface="Constantia"/>
              </a:rPr>
              <a:t>r</a:t>
            </a:r>
            <a:r>
              <a:rPr sz="2800" b="1" spc="-5" dirty="0">
                <a:solidFill>
                  <a:srgbClr val="04607A"/>
                </a:solidFill>
                <a:cs typeface="Constantia"/>
              </a:rPr>
              <a:t>e</a:t>
            </a:r>
            <a:r>
              <a:rPr sz="2800" b="1" dirty="0">
                <a:solidFill>
                  <a:srgbClr val="04607A"/>
                </a:solidFill>
                <a:cs typeface="Constantia"/>
              </a:rPr>
              <a:t>	</a:t>
            </a:r>
            <a:r>
              <a:rPr sz="2800" b="1" spc="-35" dirty="0">
                <a:solidFill>
                  <a:srgbClr val="04607A"/>
                </a:solidFill>
                <a:cs typeface="Constantia"/>
              </a:rPr>
              <a:t>g</a:t>
            </a:r>
            <a:r>
              <a:rPr sz="2800" b="1" spc="-10" dirty="0">
                <a:solidFill>
                  <a:srgbClr val="04607A"/>
                </a:solidFill>
                <a:cs typeface="Constantia"/>
              </a:rPr>
              <a:t>l</a:t>
            </a:r>
            <a:r>
              <a:rPr sz="2800" b="1" spc="-5" dirty="0">
                <a:solidFill>
                  <a:srgbClr val="04607A"/>
                </a:solidFill>
                <a:cs typeface="Constantia"/>
              </a:rPr>
              <a:t>i</a:t>
            </a:r>
            <a:r>
              <a:rPr sz="2800" b="1" dirty="0">
                <a:solidFill>
                  <a:srgbClr val="04607A"/>
                </a:solidFill>
                <a:cs typeface="Constantia"/>
              </a:rPr>
              <a:t>	</a:t>
            </a:r>
            <a:r>
              <a:rPr sz="2800" b="1" spc="-5" dirty="0">
                <a:solidFill>
                  <a:srgbClr val="04607A"/>
                </a:solidFill>
                <a:cs typeface="Constantia"/>
              </a:rPr>
              <a:t>stu</a:t>
            </a:r>
            <a:r>
              <a:rPr sz="2800" b="1" spc="-15" dirty="0">
                <a:solidFill>
                  <a:srgbClr val="04607A"/>
                </a:solidFill>
                <a:cs typeface="Constantia"/>
              </a:rPr>
              <a:t>d</a:t>
            </a:r>
            <a:r>
              <a:rPr sz="2800" b="1" spc="-5" dirty="0">
                <a:solidFill>
                  <a:srgbClr val="04607A"/>
                </a:solidFill>
                <a:cs typeface="Constantia"/>
              </a:rPr>
              <a:t>enti</a:t>
            </a:r>
            <a:r>
              <a:rPr sz="2800" b="1" dirty="0">
                <a:solidFill>
                  <a:srgbClr val="04607A"/>
                </a:solidFill>
                <a:latin typeface="Constantia"/>
                <a:cs typeface="Constantia"/>
              </a:rPr>
              <a:t>	</a:t>
            </a:r>
            <a:r>
              <a:rPr sz="2800" b="1" spc="-5" dirty="0">
                <a:solidFill>
                  <a:srgbClr val="04607A"/>
                </a:solidFill>
                <a:latin typeface="Constantia"/>
                <a:cs typeface="Constantia"/>
              </a:rPr>
              <a:t>a</a:t>
            </a:r>
            <a:endParaRPr sz="2800" dirty="0">
              <a:latin typeface="Constantia"/>
              <a:cs typeface="Constanti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661028" y="1792986"/>
            <a:ext cx="4484370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95"/>
              </a:spcBef>
              <a:tabLst>
                <a:tab pos="940435" algn="l"/>
                <a:tab pos="3817620" algn="l"/>
              </a:tabLst>
            </a:pPr>
            <a:r>
              <a:rPr sz="2800" b="1" spc="-10" dirty="0">
                <a:solidFill>
                  <a:srgbClr val="04607A"/>
                </a:solidFill>
                <a:cs typeface="Constantia"/>
              </a:rPr>
              <a:t>m</a:t>
            </a:r>
            <a:r>
              <a:rPr sz="2800" b="1" spc="-5" dirty="0">
                <a:solidFill>
                  <a:srgbClr val="04607A"/>
                </a:solidFill>
                <a:cs typeface="Constantia"/>
              </a:rPr>
              <a:t>a</a:t>
            </a:r>
            <a:r>
              <a:rPr sz="2800" b="1" dirty="0">
                <a:solidFill>
                  <a:srgbClr val="04607A"/>
                </a:solidFill>
                <a:cs typeface="Constantia"/>
              </a:rPr>
              <a:t>	</a:t>
            </a:r>
            <a:r>
              <a:rPr sz="2800" b="1" spc="-60" dirty="0">
                <a:solidFill>
                  <a:srgbClr val="04607A"/>
                </a:solidFill>
                <a:cs typeface="Constantia"/>
              </a:rPr>
              <a:t>r</a:t>
            </a:r>
            <a:r>
              <a:rPr sz="2800" b="1" spc="-5" dirty="0">
                <a:solidFill>
                  <a:srgbClr val="04607A"/>
                </a:solidFill>
                <a:cs typeface="Constantia"/>
              </a:rPr>
              <a:t>a</a:t>
            </a:r>
            <a:r>
              <a:rPr sz="2800" b="1" dirty="0">
                <a:solidFill>
                  <a:srgbClr val="04607A"/>
                </a:solidFill>
                <a:cs typeface="Constantia"/>
              </a:rPr>
              <a:t>p</a:t>
            </a:r>
            <a:r>
              <a:rPr sz="2800" b="1" spc="-10" dirty="0">
                <a:solidFill>
                  <a:srgbClr val="04607A"/>
                </a:solidFill>
                <a:cs typeface="Constantia"/>
              </a:rPr>
              <a:t>p</a:t>
            </a:r>
            <a:r>
              <a:rPr sz="2800" b="1" spc="-60" dirty="0">
                <a:solidFill>
                  <a:srgbClr val="04607A"/>
                </a:solidFill>
                <a:cs typeface="Constantia"/>
              </a:rPr>
              <a:t>r</a:t>
            </a:r>
            <a:r>
              <a:rPr sz="2800" b="1" spc="-5" dirty="0">
                <a:solidFill>
                  <a:srgbClr val="04607A"/>
                </a:solidFill>
                <a:cs typeface="Constantia"/>
              </a:rPr>
              <a:t>esentano</a:t>
            </a:r>
            <a:r>
              <a:rPr sz="2800" b="1" dirty="0">
                <a:solidFill>
                  <a:srgbClr val="04607A"/>
                </a:solidFill>
                <a:cs typeface="Constantia"/>
              </a:rPr>
              <a:t>	</a:t>
            </a:r>
            <a:r>
              <a:rPr sz="2800" b="1" spc="-10" dirty="0">
                <a:solidFill>
                  <a:srgbClr val="04607A"/>
                </a:solidFill>
                <a:cs typeface="Constantia"/>
              </a:rPr>
              <a:t>una</a:t>
            </a:r>
            <a:endParaRPr sz="2800" dirty="0">
              <a:cs typeface="Constantia"/>
            </a:endParaRPr>
          </a:p>
          <a:p>
            <a:pPr marR="5080" algn="r">
              <a:lnSpc>
                <a:spcPct val="100000"/>
              </a:lnSpc>
            </a:pPr>
            <a:r>
              <a:rPr sz="2800" b="1" spc="-15" dirty="0">
                <a:solidFill>
                  <a:srgbClr val="04607A"/>
                </a:solidFill>
                <a:cs typeface="Constantia"/>
              </a:rPr>
              <a:t>f</a:t>
            </a:r>
            <a:r>
              <a:rPr sz="2800" b="1" spc="-15" dirty="0">
                <a:solidFill>
                  <a:srgbClr val="04607A"/>
                </a:solidFill>
                <a:latin typeface="Constantia"/>
                <a:cs typeface="Constantia"/>
              </a:rPr>
              <a:t>are</a:t>
            </a:r>
            <a:endParaRPr sz="2800" dirty="0">
              <a:latin typeface="Constantia"/>
              <a:cs typeface="Constanti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79093" y="2646425"/>
            <a:ext cx="7068184" cy="30124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7145" algn="just">
              <a:lnSpc>
                <a:spcPct val="100000"/>
              </a:lnSpc>
              <a:spcBef>
                <a:spcPts val="95"/>
              </a:spcBef>
            </a:pPr>
            <a:r>
              <a:rPr sz="2800" b="1" spc="-15" dirty="0">
                <a:solidFill>
                  <a:srgbClr val="04607A"/>
                </a:solidFill>
                <a:cs typeface="Constantia"/>
              </a:rPr>
              <a:t>sintesi,</a:t>
            </a:r>
            <a:r>
              <a:rPr sz="2800" b="1" spc="-10" dirty="0">
                <a:solidFill>
                  <a:srgbClr val="04607A"/>
                </a:solidFill>
                <a:cs typeface="Constantia"/>
              </a:rPr>
              <a:t> </a:t>
            </a:r>
            <a:r>
              <a:rPr sz="2800" b="1" spc="-5" dirty="0">
                <a:solidFill>
                  <a:srgbClr val="04607A"/>
                </a:solidFill>
                <a:cs typeface="Constantia"/>
              </a:rPr>
              <a:t>nella</a:t>
            </a:r>
            <a:r>
              <a:rPr sz="2800" b="1" dirty="0">
                <a:solidFill>
                  <a:srgbClr val="04607A"/>
                </a:solidFill>
                <a:cs typeface="Constantia"/>
              </a:rPr>
              <a:t> </a:t>
            </a:r>
            <a:r>
              <a:rPr sz="2800" b="1" spc="-10" dirty="0">
                <a:solidFill>
                  <a:srgbClr val="04607A"/>
                </a:solidFill>
                <a:cs typeface="Constantia"/>
              </a:rPr>
              <a:t>costruzione</a:t>
            </a:r>
            <a:r>
              <a:rPr sz="2800" b="1" spc="-5" dirty="0">
                <a:solidFill>
                  <a:srgbClr val="04607A"/>
                </a:solidFill>
                <a:cs typeface="Constantia"/>
              </a:rPr>
              <a:t> </a:t>
            </a:r>
            <a:r>
              <a:rPr sz="2800" b="1" i="1" dirty="0">
                <a:solidFill>
                  <a:srgbClr val="04607A"/>
                </a:solidFill>
                <a:cs typeface="Constantia"/>
              </a:rPr>
              <a:t>in</a:t>
            </a:r>
            <a:r>
              <a:rPr sz="2800" b="1" i="1" spc="5" dirty="0">
                <a:solidFill>
                  <a:srgbClr val="04607A"/>
                </a:solidFill>
                <a:cs typeface="Constantia"/>
              </a:rPr>
              <a:t> </a:t>
            </a:r>
            <a:r>
              <a:rPr sz="2800" b="1" i="1" spc="-10" dirty="0">
                <a:solidFill>
                  <a:srgbClr val="04607A"/>
                </a:solidFill>
                <a:cs typeface="Constantia"/>
              </a:rPr>
              <a:t>itinere</a:t>
            </a:r>
            <a:r>
              <a:rPr sz="2800" b="1" i="1" spc="-5" dirty="0">
                <a:solidFill>
                  <a:srgbClr val="04607A"/>
                </a:solidFill>
                <a:cs typeface="Constantia"/>
              </a:rPr>
              <a:t> </a:t>
            </a:r>
            <a:r>
              <a:rPr sz="2800" b="1" spc="-10" dirty="0">
                <a:solidFill>
                  <a:srgbClr val="04607A"/>
                </a:solidFill>
                <a:cs typeface="Constantia"/>
              </a:rPr>
              <a:t>del </a:t>
            </a:r>
            <a:r>
              <a:rPr sz="2800" b="1" spc="-5" dirty="0">
                <a:solidFill>
                  <a:srgbClr val="04607A"/>
                </a:solidFill>
                <a:cs typeface="Constantia"/>
              </a:rPr>
              <a:t> </a:t>
            </a:r>
            <a:r>
              <a:rPr sz="2800" b="1" spc="-10" dirty="0">
                <a:solidFill>
                  <a:srgbClr val="04607A"/>
                </a:solidFill>
                <a:cs typeface="Constantia"/>
              </a:rPr>
              <a:t>personale</a:t>
            </a:r>
            <a:r>
              <a:rPr sz="2800" b="1" spc="-45" dirty="0">
                <a:solidFill>
                  <a:srgbClr val="04607A"/>
                </a:solidFill>
                <a:cs typeface="Constantia"/>
              </a:rPr>
              <a:t> </a:t>
            </a:r>
            <a:r>
              <a:rPr sz="2800" b="1" i="1" spc="-20" dirty="0">
                <a:solidFill>
                  <a:srgbClr val="04607A"/>
                </a:solidFill>
                <a:cs typeface="Constantia"/>
              </a:rPr>
              <a:t>progetto</a:t>
            </a:r>
            <a:r>
              <a:rPr sz="2800" b="1" i="1" spc="20" dirty="0">
                <a:solidFill>
                  <a:srgbClr val="04607A"/>
                </a:solidFill>
                <a:cs typeface="Constantia"/>
              </a:rPr>
              <a:t> </a:t>
            </a:r>
            <a:r>
              <a:rPr sz="2800" b="1" i="1" spc="-5" dirty="0">
                <a:solidFill>
                  <a:srgbClr val="04607A"/>
                </a:solidFill>
                <a:cs typeface="Constantia"/>
              </a:rPr>
              <a:t>di</a:t>
            </a:r>
            <a:r>
              <a:rPr sz="2800" b="1" i="1" spc="5" dirty="0">
                <a:solidFill>
                  <a:srgbClr val="04607A"/>
                </a:solidFill>
                <a:cs typeface="Constantia"/>
              </a:rPr>
              <a:t> </a:t>
            </a:r>
            <a:r>
              <a:rPr sz="2800" b="1" i="1" spc="-20" dirty="0">
                <a:solidFill>
                  <a:srgbClr val="04607A"/>
                </a:solidFill>
                <a:cs typeface="Constantia"/>
              </a:rPr>
              <a:t>vita</a:t>
            </a:r>
            <a:r>
              <a:rPr sz="2800" b="1" spc="-20" dirty="0">
                <a:solidFill>
                  <a:srgbClr val="04607A"/>
                </a:solidFill>
                <a:cs typeface="Constantia"/>
              </a:rPr>
              <a:t>.</a:t>
            </a:r>
            <a:endParaRPr sz="2800" dirty="0">
              <a:cs typeface="Constantia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750" dirty="0">
              <a:latin typeface="Constantia"/>
              <a:cs typeface="Constantia"/>
            </a:endParaRPr>
          </a:p>
          <a:p>
            <a:pPr marL="12700" marR="5080" algn="just">
              <a:lnSpc>
                <a:spcPct val="100000"/>
              </a:lnSpc>
            </a:pPr>
            <a:r>
              <a:rPr sz="2800" b="1" spc="25" dirty="0">
                <a:solidFill>
                  <a:srgbClr val="04607A"/>
                </a:solidFill>
                <a:cs typeface="Constantia"/>
              </a:rPr>
              <a:t>La</a:t>
            </a:r>
            <a:r>
              <a:rPr sz="2800" b="1" spc="30" dirty="0">
                <a:solidFill>
                  <a:srgbClr val="04607A"/>
                </a:solidFill>
                <a:cs typeface="Constantia"/>
              </a:rPr>
              <a:t> </a:t>
            </a:r>
            <a:r>
              <a:rPr sz="2800" b="1" spc="-15" dirty="0">
                <a:solidFill>
                  <a:srgbClr val="04607A"/>
                </a:solidFill>
                <a:cs typeface="Constantia"/>
              </a:rPr>
              <a:t>PRASSI</a:t>
            </a:r>
            <a:r>
              <a:rPr sz="2800" b="1" spc="-10" dirty="0">
                <a:solidFill>
                  <a:srgbClr val="04607A"/>
                </a:solidFill>
                <a:cs typeface="Constantia"/>
              </a:rPr>
              <a:t> </a:t>
            </a:r>
            <a:r>
              <a:rPr sz="2800" b="1" spc="-15" dirty="0">
                <a:solidFill>
                  <a:srgbClr val="04607A"/>
                </a:solidFill>
                <a:cs typeface="Constantia"/>
              </a:rPr>
              <a:t>LABORATORIALE</a:t>
            </a:r>
            <a:r>
              <a:rPr sz="2800" b="1" spc="635" dirty="0">
                <a:solidFill>
                  <a:srgbClr val="04607A"/>
                </a:solidFill>
                <a:cs typeface="Constantia"/>
              </a:rPr>
              <a:t> </a:t>
            </a:r>
            <a:r>
              <a:rPr sz="2800" b="1" spc="-15" dirty="0">
                <a:solidFill>
                  <a:srgbClr val="04607A"/>
                </a:solidFill>
                <a:cs typeface="Constantia"/>
              </a:rPr>
              <a:t>costituisce </a:t>
            </a:r>
            <a:r>
              <a:rPr sz="2800" b="1" spc="-10" dirty="0">
                <a:solidFill>
                  <a:srgbClr val="04607A"/>
                </a:solidFill>
                <a:cs typeface="Constantia"/>
              </a:rPr>
              <a:t> </a:t>
            </a:r>
            <a:r>
              <a:rPr sz="2800" b="1" spc="-5" dirty="0">
                <a:solidFill>
                  <a:srgbClr val="04607A"/>
                </a:solidFill>
                <a:cs typeface="Constantia"/>
              </a:rPr>
              <a:t>la </a:t>
            </a:r>
            <a:r>
              <a:rPr sz="2800" b="1" spc="-10" dirty="0">
                <a:solidFill>
                  <a:srgbClr val="04607A"/>
                </a:solidFill>
                <a:cs typeface="Constantia"/>
              </a:rPr>
              <a:t>metodologia</a:t>
            </a:r>
            <a:r>
              <a:rPr sz="2800" b="1" spc="-5" dirty="0">
                <a:solidFill>
                  <a:srgbClr val="04607A"/>
                </a:solidFill>
                <a:cs typeface="Constantia"/>
              </a:rPr>
              <a:t> </a:t>
            </a:r>
            <a:r>
              <a:rPr sz="2800" b="1" spc="-10" dirty="0">
                <a:solidFill>
                  <a:srgbClr val="04607A"/>
                </a:solidFill>
                <a:cs typeface="Constantia"/>
              </a:rPr>
              <a:t>didattica</a:t>
            </a:r>
            <a:r>
              <a:rPr sz="2800" b="1" spc="-5" dirty="0">
                <a:solidFill>
                  <a:srgbClr val="04607A"/>
                </a:solidFill>
                <a:cs typeface="Constantia"/>
              </a:rPr>
              <a:t> </a:t>
            </a:r>
            <a:r>
              <a:rPr sz="2800" b="1" spc="-10" dirty="0">
                <a:solidFill>
                  <a:srgbClr val="04607A"/>
                </a:solidFill>
                <a:cs typeface="Constantia"/>
              </a:rPr>
              <a:t>più</a:t>
            </a:r>
            <a:r>
              <a:rPr sz="2800" b="1" spc="-5" dirty="0">
                <a:solidFill>
                  <a:srgbClr val="04607A"/>
                </a:solidFill>
                <a:cs typeface="Constantia"/>
              </a:rPr>
              <a:t> idonea </a:t>
            </a:r>
            <a:r>
              <a:rPr sz="2800" b="1" spc="-10" dirty="0">
                <a:solidFill>
                  <a:srgbClr val="04607A"/>
                </a:solidFill>
                <a:cs typeface="Constantia"/>
              </a:rPr>
              <a:t>per </a:t>
            </a:r>
            <a:r>
              <a:rPr sz="2800" b="1" spc="-5" dirty="0">
                <a:solidFill>
                  <a:srgbClr val="04607A"/>
                </a:solidFill>
                <a:cs typeface="Constantia"/>
              </a:rPr>
              <a:t> </a:t>
            </a:r>
            <a:r>
              <a:rPr sz="2800" b="1" spc="-30" dirty="0">
                <a:solidFill>
                  <a:srgbClr val="04607A"/>
                </a:solidFill>
                <a:cs typeface="Constantia"/>
              </a:rPr>
              <a:t>coinvolgere, </a:t>
            </a:r>
            <a:r>
              <a:rPr sz="2800" b="1" spc="-10" dirty="0">
                <a:solidFill>
                  <a:srgbClr val="04607A"/>
                </a:solidFill>
                <a:cs typeface="Constantia"/>
              </a:rPr>
              <a:t>da </a:t>
            </a:r>
            <a:r>
              <a:rPr sz="2800" b="1" spc="-15" dirty="0">
                <a:solidFill>
                  <a:srgbClr val="04607A"/>
                </a:solidFill>
                <a:cs typeface="Constantia"/>
              </a:rPr>
              <a:t>protagonisti, gli </a:t>
            </a:r>
            <a:r>
              <a:rPr sz="2800" b="1" spc="-5" dirty="0">
                <a:solidFill>
                  <a:srgbClr val="04607A"/>
                </a:solidFill>
                <a:cs typeface="Constantia"/>
              </a:rPr>
              <a:t>studenti </a:t>
            </a:r>
            <a:r>
              <a:rPr sz="2800" b="1" dirty="0">
                <a:solidFill>
                  <a:srgbClr val="04607A"/>
                </a:solidFill>
                <a:cs typeface="Constantia"/>
              </a:rPr>
              <a:t> </a:t>
            </a:r>
            <a:r>
              <a:rPr sz="2800" b="1" spc="-5" dirty="0">
                <a:solidFill>
                  <a:srgbClr val="04607A"/>
                </a:solidFill>
                <a:cs typeface="Constantia"/>
              </a:rPr>
              <a:t>nei</a:t>
            </a:r>
            <a:r>
              <a:rPr sz="2800" b="1" spc="-50" dirty="0">
                <a:solidFill>
                  <a:srgbClr val="04607A"/>
                </a:solidFill>
                <a:cs typeface="Constantia"/>
              </a:rPr>
              <a:t> </a:t>
            </a:r>
            <a:r>
              <a:rPr sz="2800" b="1" spc="-20" dirty="0">
                <a:solidFill>
                  <a:srgbClr val="04607A"/>
                </a:solidFill>
                <a:cs typeface="Constantia"/>
              </a:rPr>
              <a:t>processi</a:t>
            </a:r>
            <a:r>
              <a:rPr sz="2800" b="1" spc="-30" dirty="0">
                <a:solidFill>
                  <a:srgbClr val="04607A"/>
                </a:solidFill>
                <a:cs typeface="Constantia"/>
              </a:rPr>
              <a:t> </a:t>
            </a:r>
            <a:r>
              <a:rPr sz="2800" b="1" spc="-10" dirty="0">
                <a:solidFill>
                  <a:srgbClr val="04607A"/>
                </a:solidFill>
                <a:cs typeface="Constantia"/>
              </a:rPr>
              <a:t>orientativi.</a:t>
            </a:r>
            <a:endParaRPr sz="2800" dirty="0">
              <a:cs typeface="Constanti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9866A6-DD14-178B-E65C-D0140C03E5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FF2B5EF4-FFF2-40B4-BE49-F238E27FC236}">
                <a16:creationId xmlns:a16="http://schemas.microsoft.com/office/drawing/2014/main" id="{97923674-413E-EBCB-65B1-F612162FCB99}"/>
              </a:ext>
            </a:extLst>
          </p:cNvPr>
          <p:cNvGrpSpPr/>
          <p:nvPr/>
        </p:nvGrpSpPr>
        <p:grpSpPr>
          <a:xfrm>
            <a:off x="0" y="0"/>
            <a:ext cx="9373553" cy="6858000"/>
            <a:chOff x="-813" y="0"/>
            <a:chExt cx="9145905" cy="6858000"/>
          </a:xfrm>
        </p:grpSpPr>
        <p:pic>
          <p:nvPicPr>
            <p:cNvPr id="3" name="object 3">
              <a:extLst>
                <a:ext uri="{FF2B5EF4-FFF2-40B4-BE49-F238E27FC236}">
                  <a16:creationId xmlns:a16="http://schemas.microsoft.com/office/drawing/2014/main" id="{22F3CB24-34DB-EB4A-D97B-4904D86C903F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>
              <a:extLst>
                <a:ext uri="{FF2B5EF4-FFF2-40B4-BE49-F238E27FC236}">
                  <a16:creationId xmlns:a16="http://schemas.microsoft.com/office/drawing/2014/main" id="{C5A284D1-4C62-AB13-5771-0F93C7B26763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23"/>
              <a:ext cx="9143999" cy="1028700"/>
            </a:xfrm>
            <a:prstGeom prst="rect">
              <a:avLst/>
            </a:prstGeom>
          </p:spPr>
        </p:pic>
        <p:pic>
          <p:nvPicPr>
            <p:cNvPr id="5" name="object 5">
              <a:extLst>
                <a:ext uri="{FF2B5EF4-FFF2-40B4-BE49-F238E27FC236}">
                  <a16:creationId xmlns:a16="http://schemas.microsoft.com/office/drawing/2014/main" id="{22109E79-1129-703D-8AD1-74410E008B4B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1357" y="0"/>
              <a:ext cx="4742642" cy="599949"/>
            </a:xfrm>
            <a:prstGeom prst="rect">
              <a:avLst/>
            </a:prstGeom>
          </p:spPr>
        </p:pic>
        <p:pic>
          <p:nvPicPr>
            <p:cNvPr id="6" name="object 6">
              <a:extLst>
                <a:ext uri="{FF2B5EF4-FFF2-40B4-BE49-F238E27FC236}">
                  <a16:creationId xmlns:a16="http://schemas.microsoft.com/office/drawing/2014/main" id="{45722588-FBB0-002A-AD9E-A9A050A5D36F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9087902" cy="1020572"/>
            </a:xfrm>
            <a:prstGeom prst="rect">
              <a:avLst/>
            </a:prstGeom>
          </p:spPr>
        </p:pic>
        <p:pic>
          <p:nvPicPr>
            <p:cNvPr id="7" name="object 7">
              <a:extLst>
                <a:ext uri="{FF2B5EF4-FFF2-40B4-BE49-F238E27FC236}">
                  <a16:creationId xmlns:a16="http://schemas.microsoft.com/office/drawing/2014/main" id="{2EE8FFA9-A666-164F-53A0-A3DA62BAEB86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-813" y="52323"/>
              <a:ext cx="9145575" cy="901826"/>
            </a:xfrm>
            <a:prstGeom prst="rect">
              <a:avLst/>
            </a:prstGeom>
          </p:spPr>
        </p:pic>
      </p:grpSp>
      <p:sp>
        <p:nvSpPr>
          <p:cNvPr id="8" name="object 8">
            <a:extLst>
              <a:ext uri="{FF2B5EF4-FFF2-40B4-BE49-F238E27FC236}">
                <a16:creationId xmlns:a16="http://schemas.microsoft.com/office/drawing/2014/main" id="{56253081-ED77-7C36-89BB-4743FBFB146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667000" y="457200"/>
            <a:ext cx="3737355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dirty="0"/>
              <a:t>Essenzialme</a:t>
            </a:r>
            <a:r>
              <a:rPr sz="4500" spc="-35" dirty="0"/>
              <a:t>n</a:t>
            </a:r>
            <a:r>
              <a:rPr sz="4500" spc="-40" dirty="0"/>
              <a:t>t</a:t>
            </a:r>
            <a:r>
              <a:rPr sz="4500" dirty="0"/>
              <a:t>e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437017B-F3FC-58B8-1B94-B79A640C1CF1}"/>
              </a:ext>
            </a:extLst>
          </p:cNvPr>
          <p:cNvSpPr txBox="1"/>
          <p:nvPr/>
        </p:nvSpPr>
        <p:spPr>
          <a:xfrm>
            <a:off x="685800" y="1295400"/>
            <a:ext cx="78486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1" dirty="0">
                <a:solidFill>
                  <a:schemeClr val="tx2">
                    <a:lumMod val="75000"/>
                  </a:schemeClr>
                </a:solidFill>
              </a:rPr>
              <a:t>In TUTTE LE CLASSI della Secondaria di Primo Grado, e  nelle CLASSI Prime e Seconde della Secondaria di Secondo Grado	moduli di 30 ore (anche extracurricolari).</a:t>
            </a:r>
          </a:p>
          <a:p>
            <a:endParaRPr lang="it-IT" sz="2000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it-IT" sz="2000" b="1" dirty="0">
                <a:solidFill>
                  <a:schemeClr val="tx2">
                    <a:lumMod val="75000"/>
                  </a:schemeClr>
                </a:solidFill>
              </a:rPr>
              <a:t>Nelle CLASSI Terze, Quarte e Quinte della Secondaria di Secondo Grado	moduli di 30 ore curricolari (integrate nei PCTO).</a:t>
            </a:r>
          </a:p>
          <a:p>
            <a:endParaRPr lang="it-IT" sz="2000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it-IT" sz="2000" b="1" dirty="0">
                <a:solidFill>
                  <a:schemeClr val="tx2">
                    <a:lumMod val="75000"/>
                  </a:schemeClr>
                </a:solidFill>
              </a:rPr>
              <a:t>Non una nuova disciplina, ma un percorso trasversale che può  comprendere, ad esempio, anche laboratori di «peer tutoring»</a:t>
            </a:r>
          </a:p>
        </p:txBody>
      </p:sp>
    </p:spTree>
    <p:extLst>
      <p:ext uri="{BB962C8B-B14F-4D97-AF65-F5344CB8AC3E}">
        <p14:creationId xmlns:p14="http://schemas.microsoft.com/office/powerpoint/2010/main" val="18137127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923B69-E8E5-A905-07AB-1E3CBF8463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B99AB841-4D2B-7DE9-A3D3-921D244DA63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15491" y="2434539"/>
            <a:ext cx="6113017" cy="259814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5880" marR="5080" algn="ctr">
              <a:lnSpc>
                <a:spcPct val="100000"/>
              </a:lnSpc>
              <a:spcBef>
                <a:spcPts val="100"/>
              </a:spcBef>
            </a:pPr>
            <a:r>
              <a:rPr lang="it-IT" sz="2800" dirty="0"/>
              <a:t>Esempi di moduli</a:t>
            </a:r>
            <a:r>
              <a:rPr sz="2800" dirty="0"/>
              <a:t> di </a:t>
            </a:r>
            <a:r>
              <a:rPr sz="2800" spc="5" dirty="0"/>
              <a:t> </a:t>
            </a:r>
            <a:r>
              <a:rPr sz="2800" spc="-25" dirty="0"/>
              <a:t>orientamento</a:t>
            </a:r>
            <a:r>
              <a:rPr sz="2800" spc="-85" dirty="0"/>
              <a:t> </a:t>
            </a:r>
            <a:r>
              <a:rPr sz="2800" spc="-5" dirty="0"/>
              <a:t>nella </a:t>
            </a:r>
            <a:r>
              <a:rPr sz="2800" spc="-1340" dirty="0"/>
              <a:t> </a:t>
            </a:r>
            <a:r>
              <a:rPr sz="2800" spc="-5" dirty="0" err="1"/>
              <a:t>Scuola</a:t>
            </a:r>
            <a:r>
              <a:rPr sz="2800" spc="-35" dirty="0"/>
              <a:t> </a:t>
            </a:r>
            <a:r>
              <a:rPr sz="2800" spc="-10" dirty="0" err="1"/>
              <a:t>secondaria</a:t>
            </a:r>
            <a:r>
              <a:rPr lang="it-IT" sz="2800" spc="-10" dirty="0"/>
              <a:t> di I grado e II grado</a:t>
            </a:r>
            <a:br>
              <a:rPr lang="it-IT" sz="2800" spc="-10" dirty="0"/>
            </a:br>
            <a:r>
              <a:rPr lang="it-IT" sz="2800" spc="-10" dirty="0">
                <a:hlinkClick r:id="rId2"/>
              </a:rPr>
              <a:t>esempio 1</a:t>
            </a:r>
            <a:r>
              <a:rPr lang="it-IT" sz="2800" spc="-10" dirty="0"/>
              <a:t> SS1G</a:t>
            </a:r>
            <a:br>
              <a:rPr lang="it-IT" sz="2800" spc="-10" dirty="0"/>
            </a:br>
            <a:r>
              <a:rPr lang="it-IT" sz="2800" spc="-10" dirty="0">
                <a:hlinkClick r:id="rId3"/>
              </a:rPr>
              <a:t>esempio 2</a:t>
            </a:r>
            <a:r>
              <a:rPr lang="it-IT" sz="2800" spc="-10" dirty="0"/>
              <a:t> SS2G</a:t>
            </a:r>
            <a:br>
              <a:rPr lang="it-IT" sz="2800" spc="-10" dirty="0"/>
            </a:br>
            <a:br>
              <a:rPr lang="it-IT" sz="2800" spc="-10" dirty="0"/>
            </a:br>
            <a:endParaRPr sz="2800" spc="-10" dirty="0"/>
          </a:p>
        </p:txBody>
      </p:sp>
    </p:spTree>
    <p:extLst>
      <p:ext uri="{BB962C8B-B14F-4D97-AF65-F5344CB8AC3E}">
        <p14:creationId xmlns:p14="http://schemas.microsoft.com/office/powerpoint/2010/main" val="3574772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ABE298-1D71-66BE-D3E5-3E3D69FD97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9F7787A4-5FB7-C6A3-28E5-9D2C84AC287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15491" y="2434539"/>
            <a:ext cx="6485509" cy="272125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5880" marR="5080" algn="ctr">
              <a:lnSpc>
                <a:spcPct val="100000"/>
              </a:lnSpc>
              <a:spcBef>
                <a:spcPts val="100"/>
              </a:spcBef>
            </a:pPr>
            <a:r>
              <a:rPr lang="it-IT" sz="3600" spc="-10" dirty="0"/>
              <a:t>La didattica orientativa</a:t>
            </a:r>
            <a:br>
              <a:rPr lang="it-IT" spc="-10" dirty="0"/>
            </a:br>
            <a:r>
              <a:rPr lang="it-IT" sz="2000" spc="-10" dirty="0"/>
              <a:t>Quali sono le competenze orientative e come la scuola può lavorare?</a:t>
            </a:r>
            <a:br>
              <a:rPr lang="it-IT" sz="2000" spc="-10" dirty="0"/>
            </a:br>
            <a:r>
              <a:rPr lang="it-IT" sz="2000" spc="-10" dirty="0"/>
              <a:t>Mettere in relazione obiettivi di apprendimento curricolari con obiettivi di sviluppo  personale degli studenti (riflessione su di sé, metacognizione, emozioni, scelte, punti forti…)</a:t>
            </a:r>
            <a:br>
              <a:rPr lang="it-IT" sz="2000" spc="-10" dirty="0"/>
            </a:br>
            <a:br>
              <a:rPr lang="it-IT" sz="2000" spc="-10" dirty="0"/>
            </a:br>
            <a:endParaRPr sz="2000" spc="-10" dirty="0"/>
          </a:p>
        </p:txBody>
      </p:sp>
    </p:spTree>
    <p:extLst>
      <p:ext uri="{BB962C8B-B14F-4D97-AF65-F5344CB8AC3E}">
        <p14:creationId xmlns:p14="http://schemas.microsoft.com/office/powerpoint/2010/main" val="15878512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99FF5D-CDCE-794C-28ED-19F19A8503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>
            <a:extLst>
              <a:ext uri="{FF2B5EF4-FFF2-40B4-BE49-F238E27FC236}">
                <a16:creationId xmlns:a16="http://schemas.microsoft.com/office/drawing/2014/main" id="{D9DF261E-D789-3D8C-C179-33246783022E}"/>
              </a:ext>
            </a:extLst>
          </p:cNvPr>
          <p:cNvSpPr txBox="1"/>
          <p:nvPr/>
        </p:nvSpPr>
        <p:spPr>
          <a:xfrm>
            <a:off x="985049" y="777843"/>
            <a:ext cx="3013075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74040">
              <a:lnSpc>
                <a:spcPct val="100000"/>
              </a:lnSpc>
            </a:pPr>
            <a:r>
              <a:rPr sz="2800" b="1" spc="-655" dirty="0">
                <a:solidFill>
                  <a:srgbClr val="04607A"/>
                </a:solidFill>
                <a:latin typeface="Constantia"/>
                <a:cs typeface="Constantia"/>
              </a:rPr>
              <a:t> </a:t>
            </a:r>
            <a:endParaRPr sz="2800" dirty="0">
              <a:latin typeface="Constantia"/>
              <a:cs typeface="Constantia"/>
            </a:endParaRPr>
          </a:p>
        </p:txBody>
      </p:sp>
      <p:pic>
        <p:nvPicPr>
          <p:cNvPr id="3" name="Immagine 2" descr="Immagine che contiene testo, schermata, Carattere, numero&#10;&#10;Descrizione generata automaticamente">
            <a:extLst>
              <a:ext uri="{FF2B5EF4-FFF2-40B4-BE49-F238E27FC236}">
                <a16:creationId xmlns:a16="http://schemas.microsoft.com/office/drawing/2014/main" id="{C1F021F7-DFCB-C587-D29B-CDBE5CAA4C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81" y="1524001"/>
            <a:ext cx="8276037" cy="455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4381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A9D53F-4945-3A9D-EFB4-CB693A3298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>
            <a:extLst>
              <a:ext uri="{FF2B5EF4-FFF2-40B4-BE49-F238E27FC236}">
                <a16:creationId xmlns:a16="http://schemas.microsoft.com/office/drawing/2014/main" id="{4D4DE363-01D8-7978-2896-CB69E5F8314C}"/>
              </a:ext>
            </a:extLst>
          </p:cNvPr>
          <p:cNvSpPr txBox="1"/>
          <p:nvPr/>
        </p:nvSpPr>
        <p:spPr>
          <a:xfrm>
            <a:off x="985049" y="777843"/>
            <a:ext cx="3013075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74040">
              <a:lnSpc>
                <a:spcPct val="100000"/>
              </a:lnSpc>
            </a:pPr>
            <a:r>
              <a:rPr sz="2800" b="1" spc="-655" dirty="0">
                <a:solidFill>
                  <a:srgbClr val="04607A"/>
                </a:solidFill>
                <a:latin typeface="Constantia"/>
                <a:cs typeface="Constantia"/>
              </a:rPr>
              <a:t> </a:t>
            </a:r>
            <a:endParaRPr sz="2800" dirty="0">
              <a:latin typeface="Constantia"/>
              <a:cs typeface="Constantia"/>
            </a:endParaRPr>
          </a:p>
        </p:txBody>
      </p:sp>
      <p:pic>
        <p:nvPicPr>
          <p:cNvPr id="4" name="Immagine 3" descr="Immagine che contiene testo, Carattere, schermata&#10;&#10;Descrizione generata automaticamente">
            <a:extLst>
              <a:ext uri="{FF2B5EF4-FFF2-40B4-BE49-F238E27FC236}">
                <a16:creationId xmlns:a16="http://schemas.microsoft.com/office/drawing/2014/main" id="{00FBD8C6-73B3-3736-3680-52D965599B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06" y="1524000"/>
            <a:ext cx="8242788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8504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2854FF-DF06-0433-A199-E1B25AA240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FF2B5EF4-FFF2-40B4-BE49-F238E27FC236}">
                <a16:creationId xmlns:a16="http://schemas.microsoft.com/office/drawing/2014/main" id="{49A00069-4DE8-2152-0A18-05B03D722219}"/>
              </a:ext>
            </a:extLst>
          </p:cNvPr>
          <p:cNvGrpSpPr/>
          <p:nvPr/>
        </p:nvGrpSpPr>
        <p:grpSpPr>
          <a:xfrm>
            <a:off x="0" y="0"/>
            <a:ext cx="9373553" cy="6858000"/>
            <a:chOff x="-813" y="0"/>
            <a:chExt cx="9145905" cy="6858000"/>
          </a:xfrm>
        </p:grpSpPr>
        <p:pic>
          <p:nvPicPr>
            <p:cNvPr id="3" name="object 3">
              <a:extLst>
                <a:ext uri="{FF2B5EF4-FFF2-40B4-BE49-F238E27FC236}">
                  <a16:creationId xmlns:a16="http://schemas.microsoft.com/office/drawing/2014/main" id="{1BA947DF-C109-082F-2397-3D0B9CC7ADC4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>
              <a:extLst>
                <a:ext uri="{FF2B5EF4-FFF2-40B4-BE49-F238E27FC236}">
                  <a16:creationId xmlns:a16="http://schemas.microsoft.com/office/drawing/2014/main" id="{89E4DF6B-977C-91D8-58D9-7897E7945DB3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23"/>
              <a:ext cx="9143999" cy="1028700"/>
            </a:xfrm>
            <a:prstGeom prst="rect">
              <a:avLst/>
            </a:prstGeom>
          </p:spPr>
        </p:pic>
        <p:pic>
          <p:nvPicPr>
            <p:cNvPr id="5" name="object 5">
              <a:extLst>
                <a:ext uri="{FF2B5EF4-FFF2-40B4-BE49-F238E27FC236}">
                  <a16:creationId xmlns:a16="http://schemas.microsoft.com/office/drawing/2014/main" id="{FF71B82D-B2F1-14B2-FD5D-D28B6D02C5CE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1357" y="0"/>
              <a:ext cx="4742642" cy="599949"/>
            </a:xfrm>
            <a:prstGeom prst="rect">
              <a:avLst/>
            </a:prstGeom>
          </p:spPr>
        </p:pic>
        <p:pic>
          <p:nvPicPr>
            <p:cNvPr id="6" name="object 6">
              <a:extLst>
                <a:ext uri="{FF2B5EF4-FFF2-40B4-BE49-F238E27FC236}">
                  <a16:creationId xmlns:a16="http://schemas.microsoft.com/office/drawing/2014/main" id="{5E36BE73-6107-C7A8-33D6-EBC8E60D573B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9087902" cy="1020572"/>
            </a:xfrm>
            <a:prstGeom prst="rect">
              <a:avLst/>
            </a:prstGeom>
          </p:spPr>
        </p:pic>
        <p:pic>
          <p:nvPicPr>
            <p:cNvPr id="7" name="object 7">
              <a:extLst>
                <a:ext uri="{FF2B5EF4-FFF2-40B4-BE49-F238E27FC236}">
                  <a16:creationId xmlns:a16="http://schemas.microsoft.com/office/drawing/2014/main" id="{CA96A5AC-96DA-CD43-F767-DF2B18C7067F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-813" y="52323"/>
              <a:ext cx="9145575" cy="901826"/>
            </a:xfrm>
            <a:prstGeom prst="rect">
              <a:avLst/>
            </a:prstGeom>
          </p:spPr>
        </p:pic>
      </p:grp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8052E53-C0CD-AB1E-EF9B-3C8C9BF61258}"/>
              </a:ext>
            </a:extLst>
          </p:cNvPr>
          <p:cNvSpPr txBox="1"/>
          <p:nvPr/>
        </p:nvSpPr>
        <p:spPr>
          <a:xfrm>
            <a:off x="685800" y="1295400"/>
            <a:ext cx="731520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2000" b="0" i="0" dirty="0">
                <a:solidFill>
                  <a:srgbClr val="0A8CB6"/>
                </a:solidFill>
                <a:effectLst/>
                <a:latin typeface="-apple-system"/>
              </a:rPr>
              <a:t>La didattica orientativa in pratica</a:t>
            </a:r>
          </a:p>
          <a:p>
            <a:pPr algn="l" fontAlgn="t"/>
            <a:r>
              <a:rPr lang="it-IT" sz="2000" b="0" i="0" dirty="0">
                <a:solidFill>
                  <a:srgbClr val="3F3F3F"/>
                </a:solidFill>
                <a:effectLst/>
                <a:cs typeface="Frank Ruhl Libre" panose="00000500000000000000" pitchFamily="2" charset="-79"/>
              </a:rPr>
              <a:t>Predilige un </a:t>
            </a:r>
            <a:r>
              <a:rPr lang="it-IT" sz="2000" b="1" i="0" dirty="0">
                <a:solidFill>
                  <a:srgbClr val="000000"/>
                </a:solidFill>
                <a:effectLst/>
                <a:cs typeface="Frank Ruhl Libre" panose="00000500000000000000" pitchFamily="2" charset="-79"/>
              </a:rPr>
              <a:t>approccio laboratoriale</a:t>
            </a:r>
            <a:r>
              <a:rPr lang="it-IT" sz="2000" b="0" i="0" dirty="0">
                <a:solidFill>
                  <a:srgbClr val="3F3F3F"/>
                </a:solidFill>
                <a:effectLst/>
                <a:cs typeface="Frank Ruhl Libre" panose="00000500000000000000" pitchFamily="2" charset="-79"/>
              </a:rPr>
              <a:t> (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ea typeface="+mn-ea"/>
                <a:cs typeface="Frank Ruhl Libre" panose="00000500000000000000" pitchFamily="2" charset="-79"/>
              </a:rPr>
              <a:t> coinvolgendo anche esperti esterni alla scuola, figure del mondo imprenditoriale del territorio, istituzioni locali, musei, biblioteche, università, e così via) </a:t>
            </a:r>
            <a:r>
              <a:rPr lang="it-IT" sz="2000" b="0" i="0" dirty="0">
                <a:solidFill>
                  <a:srgbClr val="3F3F3F"/>
                </a:solidFill>
                <a:effectLst/>
                <a:cs typeface="Frank Ruhl Libre" panose="00000500000000000000" pitchFamily="2" charset="-79"/>
              </a:rPr>
              <a:t>e cooperativo che prenda avvio dall’esperienza concreta di studentesse e studenti. Per questa ragione alcune delle </a:t>
            </a:r>
            <a:r>
              <a:rPr lang="it-IT" sz="2000" b="1" i="0" dirty="0">
                <a:solidFill>
                  <a:srgbClr val="000000"/>
                </a:solidFill>
                <a:effectLst/>
                <a:cs typeface="Frank Ruhl Libre" panose="00000500000000000000" pitchFamily="2" charset="-79"/>
              </a:rPr>
              <a:t>metodologie </a:t>
            </a:r>
            <a:r>
              <a:rPr lang="it-IT" sz="2000" b="0" i="0" dirty="0">
                <a:solidFill>
                  <a:srgbClr val="3F3F3F"/>
                </a:solidFill>
                <a:effectLst/>
                <a:cs typeface="Frank Ruhl Libre" panose="00000500000000000000" pitchFamily="2" charset="-79"/>
              </a:rPr>
              <a:t>che si possono applicare in </a:t>
            </a:r>
            <a:r>
              <a:rPr lang="it-IT" sz="2000" b="1" i="0" dirty="0">
                <a:solidFill>
                  <a:srgbClr val="000000"/>
                </a:solidFill>
                <a:effectLst/>
                <a:cs typeface="Frank Ruhl Libre" panose="00000500000000000000" pitchFamily="2" charset="-79"/>
              </a:rPr>
              <a:t>ottica orientativa</a:t>
            </a:r>
            <a:r>
              <a:rPr lang="it-IT" sz="2000" b="0" i="0" dirty="0">
                <a:solidFill>
                  <a:srgbClr val="3F3F3F"/>
                </a:solidFill>
                <a:effectLst/>
                <a:cs typeface="Frank Ruhl Libre" panose="00000500000000000000" pitchFamily="2" charset="-79"/>
              </a:rPr>
              <a:t> sono: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IT" sz="2000" b="0" i="0" dirty="0">
                <a:solidFill>
                  <a:srgbClr val="3F3F3F"/>
                </a:solidFill>
                <a:effectLst/>
                <a:cs typeface="Frank Ruhl Libre" panose="00000500000000000000" pitchFamily="2" charset="-79"/>
              </a:rPr>
              <a:t>l’apprendimento </a:t>
            </a:r>
            <a:r>
              <a:rPr lang="it-IT" sz="2000" b="0" i="1" dirty="0">
                <a:solidFill>
                  <a:srgbClr val="000000"/>
                </a:solidFill>
                <a:effectLst/>
                <a:cs typeface="Frank Ruhl Libre" panose="00000500000000000000" pitchFamily="2" charset="-79"/>
              </a:rPr>
              <a:t>peer to peer</a:t>
            </a:r>
            <a:r>
              <a:rPr lang="it-IT" sz="2000" b="0" i="0" dirty="0">
                <a:solidFill>
                  <a:srgbClr val="3F3F3F"/>
                </a:solidFill>
                <a:effectLst/>
                <a:cs typeface="Frank Ruhl Libre" panose="00000500000000000000" pitchFamily="2" charset="-79"/>
              </a:rPr>
              <a:t>, mescolando studenti di grado superiore e inferiore;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IT" sz="2000" b="0" i="0" dirty="0">
                <a:solidFill>
                  <a:srgbClr val="3F3F3F"/>
                </a:solidFill>
                <a:effectLst/>
                <a:cs typeface="Frank Ruhl Libre" panose="00000500000000000000" pitchFamily="2" charset="-79"/>
              </a:rPr>
              <a:t>il </a:t>
            </a:r>
            <a:r>
              <a:rPr lang="it-IT" sz="2000" b="0" i="0" dirty="0" err="1">
                <a:solidFill>
                  <a:srgbClr val="3F3F3F"/>
                </a:solidFill>
                <a:effectLst/>
                <a:cs typeface="Frank Ruhl Libre" panose="00000500000000000000" pitchFamily="2" charset="-79"/>
              </a:rPr>
              <a:t>problem</a:t>
            </a:r>
            <a:r>
              <a:rPr lang="it-IT" sz="2000" b="0" i="0" dirty="0">
                <a:solidFill>
                  <a:srgbClr val="3F3F3F"/>
                </a:solidFill>
                <a:effectLst/>
                <a:cs typeface="Frank Ruhl Libre" panose="00000500000000000000" pitchFamily="2" charset="-79"/>
              </a:rPr>
              <a:t> solving;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IT" sz="2000" b="0" i="0" dirty="0">
                <a:solidFill>
                  <a:srgbClr val="3F3F3F"/>
                </a:solidFill>
                <a:effectLst/>
                <a:cs typeface="Frank Ruhl Libre" panose="00000500000000000000" pitchFamily="2" charset="-79"/>
              </a:rPr>
              <a:t>le </a:t>
            </a:r>
            <a:r>
              <a:rPr lang="it-IT" sz="2000" b="0" i="0" dirty="0" err="1">
                <a:solidFill>
                  <a:srgbClr val="3F3F3F"/>
                </a:solidFill>
                <a:effectLst/>
                <a:cs typeface="Frank Ruhl Libre" panose="00000500000000000000" pitchFamily="2" charset="-79"/>
              </a:rPr>
              <a:t>UdA</a:t>
            </a:r>
            <a:r>
              <a:rPr lang="it-IT" sz="2000" b="0" i="0" dirty="0">
                <a:solidFill>
                  <a:srgbClr val="3F3F3F"/>
                </a:solidFill>
                <a:effectLst/>
                <a:cs typeface="Frank Ruhl Libre" panose="00000500000000000000" pitchFamily="2" charset="-79"/>
              </a:rPr>
              <a:t> multidisciplinari;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/>
              <a:t>Autovalutazione (diari di bordo, schede)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/>
              <a:t> Griglie di osservazione per la valutazione dei compiti autentici e delle prove di realtà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/>
              <a:t>Didattica attiva</a:t>
            </a:r>
            <a:endParaRPr lang="it-IT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4016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19200" y="3629125"/>
            <a:ext cx="7044359" cy="78290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000" spc="-40" dirty="0"/>
              <a:t>L’E-Portfolio</a:t>
            </a:r>
            <a:r>
              <a:rPr sz="5000" spc="-70" dirty="0"/>
              <a:t> </a:t>
            </a:r>
            <a:r>
              <a:rPr sz="5000" spc="-5" dirty="0"/>
              <a:t>dello</a:t>
            </a:r>
            <a:r>
              <a:rPr sz="5000" spc="-25" dirty="0"/>
              <a:t> </a:t>
            </a:r>
            <a:r>
              <a:rPr sz="5000" spc="-20" dirty="0"/>
              <a:t>studente</a:t>
            </a:r>
            <a:endParaRPr sz="5000" dirty="0"/>
          </a:p>
        </p:txBody>
      </p:sp>
      <p:pic>
        <p:nvPicPr>
          <p:cNvPr id="4" name="Immagine 3" descr="Immagine che contiene testo, schermata, Sito Web, Pagina Web&#10;&#10;Descrizione generata automaticamente">
            <a:extLst>
              <a:ext uri="{FF2B5EF4-FFF2-40B4-BE49-F238E27FC236}">
                <a16:creationId xmlns:a16="http://schemas.microsoft.com/office/drawing/2014/main" id="{9102B3D6-8992-B712-6970-A12AE9A6DA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4343400"/>
            <a:ext cx="4717416" cy="2482301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85824" y="426465"/>
            <a:ext cx="7251700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86610" marR="5080" indent="-2074545">
              <a:lnSpc>
                <a:spcPct val="100000"/>
              </a:lnSpc>
              <a:spcBef>
                <a:spcPts val="100"/>
              </a:spcBef>
            </a:pPr>
            <a:r>
              <a:rPr sz="3600" spc="-40" dirty="0"/>
              <a:t>L’</a:t>
            </a:r>
            <a:r>
              <a:rPr sz="3600" spc="-40" dirty="0">
                <a:solidFill>
                  <a:srgbClr val="FF0000"/>
                </a:solidFill>
              </a:rPr>
              <a:t>E-PORTFOLIO</a:t>
            </a:r>
            <a:r>
              <a:rPr sz="3600" spc="-15" dirty="0">
                <a:solidFill>
                  <a:srgbClr val="FF0000"/>
                </a:solidFill>
              </a:rPr>
              <a:t> </a:t>
            </a:r>
            <a:r>
              <a:rPr sz="3600" dirty="0"/>
              <a:t>è</a:t>
            </a:r>
            <a:r>
              <a:rPr sz="3600" spc="-10" dirty="0"/>
              <a:t> strutturato </a:t>
            </a:r>
            <a:r>
              <a:rPr sz="3600" dirty="0"/>
              <a:t>in </a:t>
            </a:r>
            <a:r>
              <a:rPr sz="3600" spc="-1005" dirty="0"/>
              <a:t> </a:t>
            </a:r>
            <a:r>
              <a:rPr sz="3600" spc="-5" dirty="0"/>
              <a:t>quattro </a:t>
            </a:r>
            <a:r>
              <a:rPr sz="3600" dirty="0"/>
              <a:t>parti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21868" y="2150440"/>
            <a:ext cx="7683500" cy="34605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255904" indent="-342900">
              <a:lnSpc>
                <a:spcPct val="100000"/>
              </a:lnSpc>
              <a:spcBef>
                <a:spcPts val="105"/>
              </a:spcBef>
              <a:buAutoNum type="arabicPeriod"/>
              <a:tabLst>
                <a:tab pos="355600" algn="l"/>
              </a:tabLst>
            </a:pPr>
            <a:r>
              <a:rPr sz="2800" b="1" spc="-5" dirty="0">
                <a:solidFill>
                  <a:srgbClr val="0E6EC5"/>
                </a:solidFill>
                <a:cs typeface="Constantia"/>
              </a:rPr>
              <a:t>pe</a:t>
            </a:r>
            <a:r>
              <a:rPr sz="2800" b="1" spc="-50" dirty="0">
                <a:solidFill>
                  <a:srgbClr val="0E6EC5"/>
                </a:solidFill>
                <a:cs typeface="Constantia"/>
              </a:rPr>
              <a:t>r</a:t>
            </a:r>
            <a:r>
              <a:rPr sz="2800" b="1" spc="-70" dirty="0">
                <a:solidFill>
                  <a:srgbClr val="0E6EC5"/>
                </a:solidFill>
                <a:cs typeface="Constantia"/>
              </a:rPr>
              <a:t>c</a:t>
            </a:r>
            <a:r>
              <a:rPr sz="2800" b="1" dirty="0">
                <a:solidFill>
                  <a:srgbClr val="0E6EC5"/>
                </a:solidFill>
                <a:cs typeface="Constantia"/>
              </a:rPr>
              <a:t>orso</a:t>
            </a:r>
            <a:r>
              <a:rPr sz="2800" b="1" spc="-180" dirty="0">
                <a:solidFill>
                  <a:srgbClr val="0E6EC5"/>
                </a:solidFill>
                <a:cs typeface="Constantia"/>
              </a:rPr>
              <a:t> </a:t>
            </a:r>
            <a:r>
              <a:rPr sz="2800" b="1" spc="-5" dirty="0">
                <a:solidFill>
                  <a:srgbClr val="0E6EC5"/>
                </a:solidFill>
                <a:cs typeface="Constantia"/>
              </a:rPr>
              <a:t>d</a:t>
            </a:r>
            <a:r>
              <a:rPr sz="2800" b="1" dirty="0">
                <a:solidFill>
                  <a:srgbClr val="0E6EC5"/>
                </a:solidFill>
                <a:cs typeface="Constantia"/>
              </a:rPr>
              <a:t>i</a:t>
            </a:r>
            <a:r>
              <a:rPr sz="2800" b="1" spc="-75" dirty="0">
                <a:solidFill>
                  <a:srgbClr val="0E6EC5"/>
                </a:solidFill>
                <a:cs typeface="Constantia"/>
              </a:rPr>
              <a:t> </a:t>
            </a:r>
            <a:r>
              <a:rPr sz="2800" b="1" dirty="0">
                <a:solidFill>
                  <a:srgbClr val="0E6EC5"/>
                </a:solidFill>
                <a:cs typeface="Constantia"/>
              </a:rPr>
              <a:t>st</a:t>
            </a:r>
            <a:r>
              <a:rPr sz="2800" b="1" spc="-10" dirty="0">
                <a:solidFill>
                  <a:srgbClr val="0E6EC5"/>
                </a:solidFill>
                <a:cs typeface="Constantia"/>
              </a:rPr>
              <a:t>u</a:t>
            </a:r>
            <a:r>
              <a:rPr sz="2800" b="1" spc="-5" dirty="0">
                <a:solidFill>
                  <a:srgbClr val="0E6EC5"/>
                </a:solidFill>
                <a:cs typeface="Constantia"/>
              </a:rPr>
              <a:t>d</a:t>
            </a:r>
            <a:r>
              <a:rPr sz="2800" b="1" dirty="0">
                <a:solidFill>
                  <a:srgbClr val="0E6EC5"/>
                </a:solidFill>
                <a:cs typeface="Constantia"/>
              </a:rPr>
              <a:t>i</a:t>
            </a:r>
            <a:r>
              <a:rPr sz="2800" b="1" spc="-75" dirty="0">
                <a:solidFill>
                  <a:srgbClr val="0E6EC5"/>
                </a:solidFill>
                <a:cs typeface="Constantia"/>
              </a:rPr>
              <a:t> </a:t>
            </a:r>
            <a:r>
              <a:rPr sz="2800" b="1" spc="-70" dirty="0">
                <a:solidFill>
                  <a:srgbClr val="0E6EC5"/>
                </a:solidFill>
                <a:cs typeface="Constantia"/>
              </a:rPr>
              <a:t>c</a:t>
            </a:r>
            <a:r>
              <a:rPr sz="2800" b="1" dirty="0">
                <a:solidFill>
                  <a:srgbClr val="0E6EC5"/>
                </a:solidFill>
                <a:cs typeface="Constantia"/>
              </a:rPr>
              <a:t>on</a:t>
            </a:r>
            <a:r>
              <a:rPr sz="2800" b="1" spc="-60" dirty="0">
                <a:solidFill>
                  <a:srgbClr val="0E6EC5"/>
                </a:solidFill>
                <a:cs typeface="Constantia"/>
              </a:rPr>
              <a:t> </a:t>
            </a:r>
            <a:r>
              <a:rPr sz="2800" b="1" spc="-5" dirty="0">
                <a:solidFill>
                  <a:srgbClr val="0E6EC5"/>
                </a:solidFill>
                <a:cs typeface="Constantia"/>
              </a:rPr>
              <a:t>l</a:t>
            </a:r>
            <a:r>
              <a:rPr sz="2800" b="1" dirty="0">
                <a:solidFill>
                  <a:srgbClr val="0E6EC5"/>
                </a:solidFill>
                <a:cs typeface="Constantia"/>
              </a:rPr>
              <a:t>e</a:t>
            </a:r>
            <a:r>
              <a:rPr sz="2800" b="1" spc="-90" dirty="0">
                <a:solidFill>
                  <a:srgbClr val="0E6EC5"/>
                </a:solidFill>
                <a:cs typeface="Constantia"/>
              </a:rPr>
              <a:t> </a:t>
            </a:r>
            <a:r>
              <a:rPr sz="2800" b="1" dirty="0">
                <a:solidFill>
                  <a:srgbClr val="0E6EC5"/>
                </a:solidFill>
                <a:cs typeface="Constantia"/>
              </a:rPr>
              <a:t>in</a:t>
            </a:r>
            <a:r>
              <a:rPr sz="2800" b="1" spc="-15" dirty="0">
                <a:solidFill>
                  <a:srgbClr val="0E6EC5"/>
                </a:solidFill>
                <a:cs typeface="Constantia"/>
              </a:rPr>
              <a:t>f</a:t>
            </a:r>
            <a:r>
              <a:rPr sz="2800" b="1" dirty="0">
                <a:solidFill>
                  <a:srgbClr val="0E6EC5"/>
                </a:solidFill>
                <a:cs typeface="Constantia"/>
              </a:rPr>
              <a:t>ormazio</a:t>
            </a:r>
            <a:r>
              <a:rPr sz="2800" b="1" spc="-10" dirty="0">
                <a:solidFill>
                  <a:srgbClr val="0E6EC5"/>
                </a:solidFill>
                <a:cs typeface="Constantia"/>
              </a:rPr>
              <a:t>n</a:t>
            </a:r>
            <a:r>
              <a:rPr sz="2800" b="1" dirty="0">
                <a:solidFill>
                  <a:srgbClr val="0E6EC5"/>
                </a:solidFill>
                <a:cs typeface="Constantia"/>
              </a:rPr>
              <a:t>i  sul</a:t>
            </a:r>
            <a:r>
              <a:rPr sz="2800" b="1" spc="-50" dirty="0">
                <a:solidFill>
                  <a:srgbClr val="0E6EC5"/>
                </a:solidFill>
                <a:cs typeface="Constantia"/>
              </a:rPr>
              <a:t> </a:t>
            </a:r>
            <a:r>
              <a:rPr sz="2800" b="1" dirty="0">
                <a:solidFill>
                  <a:srgbClr val="0E6EC5"/>
                </a:solidFill>
                <a:cs typeface="Constantia"/>
              </a:rPr>
              <a:t>profilo</a:t>
            </a:r>
            <a:r>
              <a:rPr sz="2800" b="1" spc="-160" dirty="0">
                <a:solidFill>
                  <a:srgbClr val="0E6EC5"/>
                </a:solidFill>
                <a:cs typeface="Constantia"/>
              </a:rPr>
              <a:t> </a:t>
            </a:r>
            <a:r>
              <a:rPr sz="2800" b="1" spc="-10" dirty="0">
                <a:solidFill>
                  <a:srgbClr val="0E6EC5"/>
                </a:solidFill>
                <a:cs typeface="Constantia"/>
              </a:rPr>
              <a:t>scolastico;</a:t>
            </a:r>
            <a:endParaRPr sz="2800" dirty="0">
              <a:cs typeface="Constantia"/>
            </a:endParaRPr>
          </a:p>
          <a:p>
            <a:pPr marL="355600" marR="5080" indent="-342900">
              <a:lnSpc>
                <a:spcPct val="100000"/>
              </a:lnSpc>
              <a:spcBef>
                <a:spcPts val="5"/>
              </a:spcBef>
              <a:buAutoNum type="arabicPeriod"/>
              <a:tabLst>
                <a:tab pos="355600" algn="l"/>
              </a:tabLst>
            </a:pPr>
            <a:r>
              <a:rPr sz="2800" b="1" dirty="0">
                <a:solidFill>
                  <a:srgbClr val="0E6EC5"/>
                </a:solidFill>
                <a:cs typeface="Constantia"/>
              </a:rPr>
              <a:t>sviluppo </a:t>
            </a:r>
            <a:r>
              <a:rPr sz="2800" b="1" spc="-5" dirty="0">
                <a:solidFill>
                  <a:srgbClr val="0E6EC5"/>
                </a:solidFill>
                <a:cs typeface="Constantia"/>
              </a:rPr>
              <a:t>delle </a:t>
            </a:r>
            <a:r>
              <a:rPr sz="2800" b="1" spc="-15" dirty="0">
                <a:solidFill>
                  <a:srgbClr val="0E6EC5"/>
                </a:solidFill>
                <a:cs typeface="Constantia"/>
              </a:rPr>
              <a:t>competenze </a:t>
            </a:r>
            <a:r>
              <a:rPr sz="2800" b="1" spc="-10" dirty="0">
                <a:solidFill>
                  <a:srgbClr val="0E6EC5"/>
                </a:solidFill>
                <a:cs typeface="Constantia"/>
              </a:rPr>
              <a:t> documentate </a:t>
            </a:r>
            <a:r>
              <a:rPr sz="2800" b="1" spc="-15" dirty="0">
                <a:solidFill>
                  <a:srgbClr val="0E6EC5"/>
                </a:solidFill>
                <a:cs typeface="Constantia"/>
              </a:rPr>
              <a:t>tramite </a:t>
            </a:r>
            <a:r>
              <a:rPr sz="2800" b="1" dirty="0">
                <a:solidFill>
                  <a:srgbClr val="0E6EC5"/>
                </a:solidFill>
                <a:cs typeface="Constantia"/>
              </a:rPr>
              <a:t>le </a:t>
            </a:r>
            <a:r>
              <a:rPr sz="2800" b="1" spc="-15" dirty="0">
                <a:solidFill>
                  <a:srgbClr val="0E6EC5"/>
                </a:solidFill>
                <a:cs typeface="Constantia"/>
              </a:rPr>
              <a:t>attività </a:t>
            </a:r>
            <a:r>
              <a:rPr sz="2800" b="1" spc="-20" dirty="0">
                <a:solidFill>
                  <a:srgbClr val="0E6EC5"/>
                </a:solidFill>
                <a:cs typeface="Constantia"/>
              </a:rPr>
              <a:t>svolte </a:t>
            </a:r>
            <a:r>
              <a:rPr sz="2800" b="1" spc="-755" dirty="0">
                <a:solidFill>
                  <a:srgbClr val="0E6EC5"/>
                </a:solidFill>
                <a:cs typeface="Constantia"/>
              </a:rPr>
              <a:t> </a:t>
            </a:r>
            <a:r>
              <a:rPr sz="2800" b="1" dirty="0">
                <a:solidFill>
                  <a:srgbClr val="0E6EC5"/>
                </a:solidFill>
                <a:cs typeface="Constantia"/>
              </a:rPr>
              <a:t>in</a:t>
            </a:r>
            <a:r>
              <a:rPr sz="2800" b="1" spc="-135" dirty="0">
                <a:solidFill>
                  <a:srgbClr val="0E6EC5"/>
                </a:solidFill>
                <a:cs typeface="Constantia"/>
              </a:rPr>
              <a:t> </a:t>
            </a:r>
            <a:r>
              <a:rPr sz="2800" b="1" dirty="0">
                <a:solidFill>
                  <a:srgbClr val="0E6EC5"/>
                </a:solidFill>
                <a:cs typeface="Constantia"/>
              </a:rPr>
              <a:t>ambi</a:t>
            </a:r>
            <a:r>
              <a:rPr sz="2800" b="1" spc="-45" dirty="0">
                <a:solidFill>
                  <a:srgbClr val="0E6EC5"/>
                </a:solidFill>
                <a:cs typeface="Constantia"/>
              </a:rPr>
              <a:t>t</a:t>
            </a:r>
            <a:r>
              <a:rPr sz="2800" b="1" dirty="0">
                <a:solidFill>
                  <a:srgbClr val="0E6EC5"/>
                </a:solidFill>
                <a:cs typeface="Constantia"/>
              </a:rPr>
              <a:t>o</a:t>
            </a:r>
            <a:r>
              <a:rPr sz="2800" b="1" spc="-155" dirty="0">
                <a:solidFill>
                  <a:srgbClr val="0E6EC5"/>
                </a:solidFill>
                <a:cs typeface="Constantia"/>
              </a:rPr>
              <a:t> </a:t>
            </a:r>
            <a:r>
              <a:rPr sz="2800" b="1" dirty="0">
                <a:solidFill>
                  <a:srgbClr val="0E6EC5"/>
                </a:solidFill>
                <a:cs typeface="Constantia"/>
              </a:rPr>
              <a:t>s</a:t>
            </a:r>
            <a:r>
              <a:rPr sz="2800" b="1" spc="-65" dirty="0">
                <a:solidFill>
                  <a:srgbClr val="0E6EC5"/>
                </a:solidFill>
                <a:cs typeface="Constantia"/>
              </a:rPr>
              <a:t>c</a:t>
            </a:r>
            <a:r>
              <a:rPr sz="2800" b="1" dirty="0">
                <a:solidFill>
                  <a:srgbClr val="0E6EC5"/>
                </a:solidFill>
                <a:cs typeface="Constantia"/>
              </a:rPr>
              <a:t>olasti</a:t>
            </a:r>
            <a:r>
              <a:rPr sz="2800" b="1" spc="-60" dirty="0">
                <a:solidFill>
                  <a:srgbClr val="0E6EC5"/>
                </a:solidFill>
                <a:cs typeface="Constantia"/>
              </a:rPr>
              <a:t>c</a:t>
            </a:r>
            <a:r>
              <a:rPr sz="2800" b="1" dirty="0">
                <a:solidFill>
                  <a:srgbClr val="0E6EC5"/>
                </a:solidFill>
                <a:cs typeface="Constantia"/>
              </a:rPr>
              <a:t>o</a:t>
            </a:r>
            <a:r>
              <a:rPr sz="2800" b="1" spc="-204" dirty="0">
                <a:solidFill>
                  <a:srgbClr val="0E6EC5"/>
                </a:solidFill>
                <a:cs typeface="Constantia"/>
              </a:rPr>
              <a:t> </a:t>
            </a:r>
            <a:r>
              <a:rPr sz="2800" b="1" dirty="0">
                <a:solidFill>
                  <a:srgbClr val="0E6EC5"/>
                </a:solidFill>
                <a:cs typeface="Constantia"/>
              </a:rPr>
              <a:t>ed</a:t>
            </a:r>
            <a:r>
              <a:rPr sz="2800" b="1" spc="-80" dirty="0">
                <a:solidFill>
                  <a:srgbClr val="0E6EC5"/>
                </a:solidFill>
                <a:cs typeface="Constantia"/>
              </a:rPr>
              <a:t> </a:t>
            </a:r>
            <a:r>
              <a:rPr sz="2800" b="1" dirty="0">
                <a:solidFill>
                  <a:srgbClr val="0E6EC5"/>
                </a:solidFill>
                <a:cs typeface="Constantia"/>
              </a:rPr>
              <a:t>ext</a:t>
            </a:r>
            <a:r>
              <a:rPr sz="2800" b="1" spc="-50" dirty="0">
                <a:solidFill>
                  <a:srgbClr val="0E6EC5"/>
                </a:solidFill>
                <a:cs typeface="Constantia"/>
              </a:rPr>
              <a:t>r</a:t>
            </a:r>
            <a:r>
              <a:rPr sz="2800" b="1" dirty="0">
                <a:solidFill>
                  <a:srgbClr val="0E6EC5"/>
                </a:solidFill>
                <a:cs typeface="Constantia"/>
              </a:rPr>
              <a:t>as</a:t>
            </a:r>
            <a:r>
              <a:rPr sz="2800" b="1" spc="-65" dirty="0">
                <a:solidFill>
                  <a:srgbClr val="0E6EC5"/>
                </a:solidFill>
                <a:cs typeface="Constantia"/>
              </a:rPr>
              <a:t>c</a:t>
            </a:r>
            <a:r>
              <a:rPr sz="2800" b="1" dirty="0">
                <a:solidFill>
                  <a:srgbClr val="0E6EC5"/>
                </a:solidFill>
                <a:cs typeface="Constantia"/>
              </a:rPr>
              <a:t>olasti</a:t>
            </a:r>
            <a:r>
              <a:rPr sz="2800" b="1" spc="-60" dirty="0">
                <a:solidFill>
                  <a:srgbClr val="0E6EC5"/>
                </a:solidFill>
                <a:cs typeface="Constantia"/>
              </a:rPr>
              <a:t>c</a:t>
            </a:r>
            <a:r>
              <a:rPr sz="2800" b="1" dirty="0">
                <a:solidFill>
                  <a:srgbClr val="0E6EC5"/>
                </a:solidFill>
                <a:cs typeface="Constantia"/>
              </a:rPr>
              <a:t>o  e</a:t>
            </a:r>
            <a:r>
              <a:rPr sz="2800" b="1" spc="-80" dirty="0">
                <a:solidFill>
                  <a:srgbClr val="0E6EC5"/>
                </a:solidFill>
                <a:cs typeface="Constantia"/>
              </a:rPr>
              <a:t> </a:t>
            </a:r>
            <a:r>
              <a:rPr sz="2800" b="1" dirty="0">
                <a:solidFill>
                  <a:srgbClr val="0E6EC5"/>
                </a:solidFill>
                <a:cs typeface="Constantia"/>
              </a:rPr>
              <a:t>il</a:t>
            </a:r>
            <a:r>
              <a:rPr sz="2800" b="1" spc="-85" dirty="0">
                <a:solidFill>
                  <a:srgbClr val="0E6EC5"/>
                </a:solidFill>
                <a:cs typeface="Constantia"/>
              </a:rPr>
              <a:t> </a:t>
            </a:r>
            <a:r>
              <a:rPr sz="2800" b="1" spc="-10" dirty="0">
                <a:solidFill>
                  <a:srgbClr val="0E6EC5"/>
                </a:solidFill>
                <a:cs typeface="Constantia"/>
              </a:rPr>
              <a:t>conseguimento</a:t>
            </a:r>
            <a:r>
              <a:rPr sz="2800" b="1" spc="-175" dirty="0">
                <a:solidFill>
                  <a:srgbClr val="0E6EC5"/>
                </a:solidFill>
                <a:cs typeface="Constantia"/>
              </a:rPr>
              <a:t> </a:t>
            </a:r>
            <a:r>
              <a:rPr sz="2800" b="1" spc="-5" dirty="0">
                <a:solidFill>
                  <a:srgbClr val="0E6EC5"/>
                </a:solidFill>
                <a:cs typeface="Constantia"/>
              </a:rPr>
              <a:t>di</a:t>
            </a:r>
            <a:r>
              <a:rPr sz="2800" b="1" spc="-90" dirty="0">
                <a:solidFill>
                  <a:srgbClr val="0E6EC5"/>
                </a:solidFill>
                <a:cs typeface="Constantia"/>
              </a:rPr>
              <a:t> </a:t>
            </a:r>
            <a:r>
              <a:rPr sz="2800" b="1" dirty="0">
                <a:solidFill>
                  <a:srgbClr val="0E6EC5"/>
                </a:solidFill>
                <a:cs typeface="Constantia"/>
              </a:rPr>
              <a:t>certificazioni;</a:t>
            </a:r>
            <a:endParaRPr sz="2800" dirty="0">
              <a:cs typeface="Constantia"/>
            </a:endParaRPr>
          </a:p>
          <a:p>
            <a:pPr marL="12700" marR="1814830">
              <a:lnSpc>
                <a:spcPct val="100000"/>
              </a:lnSpc>
              <a:buAutoNum type="arabicPeriod"/>
              <a:tabLst>
                <a:tab pos="355600" algn="l"/>
              </a:tabLst>
            </a:pPr>
            <a:r>
              <a:rPr sz="2800" b="1" dirty="0">
                <a:solidFill>
                  <a:srgbClr val="0E6EC5"/>
                </a:solidFill>
                <a:cs typeface="Constantia"/>
              </a:rPr>
              <a:t>il</a:t>
            </a:r>
            <a:r>
              <a:rPr sz="2800" b="1" spc="-85" dirty="0">
                <a:solidFill>
                  <a:srgbClr val="0E6EC5"/>
                </a:solidFill>
                <a:cs typeface="Constantia"/>
              </a:rPr>
              <a:t> </a:t>
            </a:r>
            <a:r>
              <a:rPr sz="2800" b="1" spc="-5" dirty="0">
                <a:solidFill>
                  <a:srgbClr val="0E6EC5"/>
                </a:solidFill>
                <a:cs typeface="Constantia"/>
              </a:rPr>
              <a:t>capol</a:t>
            </a:r>
            <a:r>
              <a:rPr sz="2800" b="1" spc="-80" dirty="0">
                <a:solidFill>
                  <a:srgbClr val="0E6EC5"/>
                </a:solidFill>
                <a:cs typeface="Constantia"/>
              </a:rPr>
              <a:t>av</a:t>
            </a:r>
            <a:r>
              <a:rPr sz="2800" b="1" dirty="0">
                <a:solidFill>
                  <a:srgbClr val="0E6EC5"/>
                </a:solidFill>
                <a:cs typeface="Constantia"/>
              </a:rPr>
              <a:t>o</a:t>
            </a:r>
            <a:r>
              <a:rPr sz="2800" b="1" spc="-45" dirty="0">
                <a:solidFill>
                  <a:srgbClr val="0E6EC5"/>
                </a:solidFill>
                <a:cs typeface="Constantia"/>
              </a:rPr>
              <a:t>r</a:t>
            </a:r>
            <a:r>
              <a:rPr sz="2800" b="1" dirty="0">
                <a:solidFill>
                  <a:srgbClr val="0E6EC5"/>
                </a:solidFill>
                <a:cs typeface="Constantia"/>
              </a:rPr>
              <a:t>o</a:t>
            </a:r>
            <a:r>
              <a:rPr sz="2800" b="1" spc="-190" dirty="0">
                <a:solidFill>
                  <a:srgbClr val="0E6EC5"/>
                </a:solidFill>
                <a:cs typeface="Constantia"/>
              </a:rPr>
              <a:t> </a:t>
            </a:r>
            <a:r>
              <a:rPr sz="2800" b="1" spc="-5" dirty="0">
                <a:solidFill>
                  <a:srgbClr val="0E6EC5"/>
                </a:solidFill>
                <a:cs typeface="Constantia"/>
              </a:rPr>
              <a:t>d</a:t>
            </a:r>
            <a:r>
              <a:rPr sz="2800" b="1" spc="5" dirty="0">
                <a:solidFill>
                  <a:srgbClr val="0E6EC5"/>
                </a:solidFill>
                <a:cs typeface="Constantia"/>
              </a:rPr>
              <a:t>e</a:t>
            </a:r>
            <a:r>
              <a:rPr sz="2800" b="1" spc="-5" dirty="0">
                <a:solidFill>
                  <a:srgbClr val="0E6EC5"/>
                </a:solidFill>
                <a:cs typeface="Constantia"/>
              </a:rPr>
              <a:t>ll</a:t>
            </a:r>
            <a:r>
              <a:rPr sz="2800" b="1" dirty="0">
                <a:solidFill>
                  <a:srgbClr val="0E6EC5"/>
                </a:solidFill>
                <a:cs typeface="Constantia"/>
              </a:rPr>
              <a:t>o</a:t>
            </a:r>
            <a:r>
              <a:rPr sz="2800" b="1" spc="-165" dirty="0">
                <a:solidFill>
                  <a:srgbClr val="0E6EC5"/>
                </a:solidFill>
                <a:cs typeface="Constantia"/>
              </a:rPr>
              <a:t> </a:t>
            </a:r>
            <a:r>
              <a:rPr sz="2800" b="1" dirty="0">
                <a:solidFill>
                  <a:srgbClr val="0E6EC5"/>
                </a:solidFill>
                <a:cs typeface="Constantia"/>
              </a:rPr>
              <a:t>studen</a:t>
            </a:r>
            <a:r>
              <a:rPr sz="2800" b="1" spc="-45" dirty="0">
                <a:solidFill>
                  <a:srgbClr val="0E6EC5"/>
                </a:solidFill>
                <a:cs typeface="Constantia"/>
              </a:rPr>
              <a:t>t</a:t>
            </a:r>
            <a:r>
              <a:rPr sz="2800" b="1" dirty="0">
                <a:solidFill>
                  <a:srgbClr val="0E6EC5"/>
                </a:solidFill>
                <a:cs typeface="Constantia"/>
              </a:rPr>
              <a:t>e</a:t>
            </a:r>
            <a:r>
              <a:rPr sz="2800" b="1" spc="-80" dirty="0">
                <a:solidFill>
                  <a:srgbClr val="0E6EC5"/>
                </a:solidFill>
                <a:cs typeface="Constantia"/>
              </a:rPr>
              <a:t> </a:t>
            </a:r>
            <a:r>
              <a:rPr sz="2800" b="1" dirty="0">
                <a:solidFill>
                  <a:srgbClr val="0E6EC5"/>
                </a:solidFill>
                <a:cs typeface="Constantia"/>
              </a:rPr>
              <a:t>;  </a:t>
            </a:r>
            <a:r>
              <a:rPr sz="2800" b="1" spc="-5" dirty="0">
                <a:solidFill>
                  <a:srgbClr val="0E6EC5"/>
                </a:solidFill>
                <a:cs typeface="Constantia"/>
              </a:rPr>
              <a:t>4.autovalutazione.</a:t>
            </a:r>
            <a:endParaRPr sz="2800" dirty="0">
              <a:cs typeface="Constanti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17D0C0-A4E0-51B1-105A-C86EE65A1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5491" y="2434539"/>
            <a:ext cx="6113017" cy="2154436"/>
          </a:xfrm>
        </p:spPr>
        <p:txBody>
          <a:bodyPr/>
          <a:lstStyle/>
          <a:p>
            <a:pPr algn="ctr"/>
            <a:r>
              <a:rPr lang="it-IT" sz="1100" dirty="0"/>
              <a:t>“…</a:t>
            </a:r>
            <a:r>
              <a:rPr lang="it-IT" sz="2000" dirty="0"/>
              <a:t>ma Nino non aver paura di sbagliare un calcio di rigore, non è mica da questi particolari che si giudica un giocatore </a:t>
            </a:r>
            <a:br>
              <a:rPr lang="it-IT" sz="2000" dirty="0"/>
            </a:br>
            <a:r>
              <a:rPr lang="it-IT" sz="2000" dirty="0"/>
              <a:t>un giocatore lo vedi dal coraggio, dall'altruismo e dalla fantasia.” </a:t>
            </a:r>
            <a:br>
              <a:rPr lang="it-IT" sz="2000" dirty="0"/>
            </a:br>
            <a:r>
              <a:rPr lang="it-IT" sz="2000" dirty="0"/>
              <a:t>da “La leva calcistica della classe ’68”, </a:t>
            </a:r>
            <a:br>
              <a:rPr lang="it-IT" sz="2000" dirty="0"/>
            </a:br>
            <a:r>
              <a:rPr lang="it-IT" sz="2000" dirty="0"/>
              <a:t>F. De Gregori </a:t>
            </a:r>
          </a:p>
        </p:txBody>
      </p:sp>
      <p:pic>
        <p:nvPicPr>
          <p:cNvPr id="4" name="Francesco De Gregori - La leva calcistica della classe 68 (StillPseudo Video)">
            <a:hlinkClick r:id="" action="ppaction://media"/>
            <a:extLst>
              <a:ext uri="{FF2B5EF4-FFF2-40B4-BE49-F238E27FC236}">
                <a16:creationId xmlns:a16="http://schemas.microsoft.com/office/drawing/2014/main" id="{9F375664-6C78-BB1A-C163-7FC34A6E6B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3600" y="50752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639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6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89736" y="2579954"/>
            <a:ext cx="7211695" cy="1397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4500" spc="-15" dirty="0"/>
              <a:t>Piattaforma</a:t>
            </a:r>
            <a:r>
              <a:rPr sz="4500" spc="-35" dirty="0"/>
              <a:t> </a:t>
            </a:r>
            <a:r>
              <a:rPr sz="4500" spc="-10" dirty="0"/>
              <a:t>digitale</a:t>
            </a:r>
            <a:r>
              <a:rPr sz="4500" spc="-40" dirty="0"/>
              <a:t> </a:t>
            </a:r>
            <a:r>
              <a:rPr sz="4500" spc="-10" dirty="0"/>
              <a:t>Unica </a:t>
            </a:r>
            <a:r>
              <a:rPr sz="4500" spc="-5" dirty="0"/>
              <a:t>per</a:t>
            </a:r>
            <a:endParaRPr sz="4500" dirty="0"/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4500" spc="-35" dirty="0"/>
              <a:t>l’orientamento</a:t>
            </a:r>
            <a:endParaRPr sz="4500" dirty="0"/>
          </a:p>
        </p:txBody>
      </p:sp>
      <p:pic>
        <p:nvPicPr>
          <p:cNvPr id="4" name="Immagine 3" descr="Immagine che contiene testo, cartone animato, vestiti, Viso umano&#10;&#10;Descrizione generata automaticamente">
            <a:extLst>
              <a:ext uri="{FF2B5EF4-FFF2-40B4-BE49-F238E27FC236}">
                <a16:creationId xmlns:a16="http://schemas.microsoft.com/office/drawing/2014/main" id="{889592B2-84AB-EF63-6F0F-5A8A06070C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4114800"/>
            <a:ext cx="1647825" cy="155257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62429" y="426465"/>
            <a:ext cx="582041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i="0" dirty="0">
                <a:solidFill>
                  <a:srgbClr val="FF0000"/>
                </a:solidFill>
                <a:latin typeface="Calibri"/>
                <a:cs typeface="Calibri"/>
              </a:rPr>
              <a:t>UNICA</a:t>
            </a:r>
            <a:r>
              <a:rPr sz="4500" i="0" spc="-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4500" i="0" dirty="0">
                <a:latin typeface="Calibri"/>
                <a:cs typeface="Calibri"/>
              </a:rPr>
              <a:t>è</a:t>
            </a:r>
            <a:r>
              <a:rPr sz="4500" i="0" spc="-30" dirty="0">
                <a:latin typeface="Calibri"/>
                <a:cs typeface="Calibri"/>
              </a:rPr>
              <a:t> </a:t>
            </a:r>
            <a:r>
              <a:rPr sz="4500" i="0" spc="-40" dirty="0">
                <a:latin typeface="Calibri"/>
                <a:cs typeface="Calibri"/>
              </a:rPr>
              <a:t>stata</a:t>
            </a:r>
            <a:r>
              <a:rPr sz="4500" i="0" spc="-20" dirty="0">
                <a:latin typeface="Calibri"/>
                <a:cs typeface="Calibri"/>
              </a:rPr>
              <a:t> </a:t>
            </a:r>
            <a:r>
              <a:rPr sz="4500" i="0" spc="-25" dirty="0">
                <a:latin typeface="Calibri"/>
                <a:cs typeface="Calibri"/>
              </a:rPr>
              <a:t>creata</a:t>
            </a:r>
            <a:r>
              <a:rPr sz="4500" i="0" spc="-20" dirty="0">
                <a:latin typeface="Calibri"/>
                <a:cs typeface="Calibri"/>
              </a:rPr>
              <a:t> </a:t>
            </a:r>
            <a:r>
              <a:rPr sz="4500" i="0" dirty="0">
                <a:latin typeface="Calibri"/>
                <a:cs typeface="Calibri"/>
              </a:rPr>
              <a:t>per</a:t>
            </a:r>
            <a:endParaRPr sz="45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07288" y="1585340"/>
            <a:ext cx="8083550" cy="339836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7020" marR="5080" indent="-274955" algn="just">
              <a:lnSpc>
                <a:spcPct val="100000"/>
              </a:lnSpc>
              <a:spcBef>
                <a:spcPts val="100"/>
              </a:spcBef>
              <a:buClr>
                <a:srgbClr val="0AD0D9"/>
              </a:buClr>
              <a:buSzPct val="93750"/>
              <a:buFont typeface="Segoe UI Symbol"/>
              <a:buChar char="⚫"/>
              <a:tabLst>
                <a:tab pos="287655" algn="l"/>
              </a:tabLst>
            </a:pPr>
            <a:r>
              <a:rPr sz="2000" b="1" spc="-15" dirty="0">
                <a:solidFill>
                  <a:srgbClr val="0E6EC5"/>
                </a:solidFill>
                <a:latin typeface="Constantia"/>
                <a:cs typeface="Constantia"/>
              </a:rPr>
              <a:t>archiviare</a:t>
            </a:r>
            <a:r>
              <a:rPr sz="2000" b="1" spc="-10" dirty="0">
                <a:solidFill>
                  <a:srgbClr val="0E6EC5"/>
                </a:solidFill>
                <a:latin typeface="Constantia"/>
                <a:cs typeface="Constantia"/>
              </a:rPr>
              <a:t> </a:t>
            </a:r>
            <a:r>
              <a:rPr sz="2000" b="1" spc="-20" dirty="0">
                <a:solidFill>
                  <a:srgbClr val="0E6EC5"/>
                </a:solidFill>
                <a:latin typeface="Constantia"/>
                <a:cs typeface="Constantia"/>
              </a:rPr>
              <a:t>l’offerta</a:t>
            </a:r>
            <a:r>
              <a:rPr sz="2000" b="1" spc="-15" dirty="0">
                <a:solidFill>
                  <a:srgbClr val="0E6EC5"/>
                </a:solidFill>
                <a:latin typeface="Constantia"/>
                <a:cs typeface="Constantia"/>
              </a:rPr>
              <a:t> </a:t>
            </a:r>
            <a:r>
              <a:rPr sz="2000" b="1" spc="-10" dirty="0">
                <a:solidFill>
                  <a:srgbClr val="0E6EC5"/>
                </a:solidFill>
                <a:latin typeface="Constantia"/>
                <a:cs typeface="Constantia"/>
              </a:rPr>
              <a:t>formativa</a:t>
            </a:r>
            <a:r>
              <a:rPr sz="2000" b="1" spc="-5" dirty="0">
                <a:solidFill>
                  <a:srgbClr val="0E6EC5"/>
                </a:solidFill>
                <a:latin typeface="Constantia"/>
                <a:cs typeface="Constantia"/>
              </a:rPr>
              <a:t> </a:t>
            </a:r>
            <a:r>
              <a:rPr sz="2000" b="1" dirty="0">
                <a:solidFill>
                  <a:srgbClr val="0E6EC5"/>
                </a:solidFill>
                <a:latin typeface="Constantia"/>
                <a:cs typeface="Constantia"/>
              </a:rPr>
              <a:t>e</a:t>
            </a:r>
            <a:r>
              <a:rPr sz="2000" b="1" spc="5" dirty="0">
                <a:solidFill>
                  <a:srgbClr val="0E6EC5"/>
                </a:solidFill>
                <a:latin typeface="Constantia"/>
                <a:cs typeface="Constantia"/>
              </a:rPr>
              <a:t> </a:t>
            </a:r>
            <a:r>
              <a:rPr sz="2000" b="1" dirty="0">
                <a:solidFill>
                  <a:srgbClr val="0E6EC5"/>
                </a:solidFill>
                <a:latin typeface="Constantia"/>
                <a:cs typeface="Constantia"/>
              </a:rPr>
              <a:t>i</a:t>
            </a:r>
            <a:r>
              <a:rPr sz="2000" b="1" spc="5" dirty="0">
                <a:solidFill>
                  <a:srgbClr val="0E6EC5"/>
                </a:solidFill>
                <a:latin typeface="Constantia"/>
                <a:cs typeface="Constantia"/>
              </a:rPr>
              <a:t> </a:t>
            </a:r>
            <a:r>
              <a:rPr sz="2000" b="1" spc="-5" dirty="0">
                <a:solidFill>
                  <a:srgbClr val="0E6EC5"/>
                </a:solidFill>
                <a:latin typeface="Constantia"/>
                <a:cs typeface="Constantia"/>
              </a:rPr>
              <a:t>dati</a:t>
            </a:r>
            <a:r>
              <a:rPr sz="2000" b="1" dirty="0">
                <a:solidFill>
                  <a:srgbClr val="0E6EC5"/>
                </a:solidFill>
                <a:latin typeface="Constantia"/>
                <a:cs typeface="Constantia"/>
              </a:rPr>
              <a:t> </a:t>
            </a:r>
            <a:r>
              <a:rPr sz="2000" b="1" spc="-10" dirty="0">
                <a:solidFill>
                  <a:srgbClr val="0E6EC5"/>
                </a:solidFill>
                <a:latin typeface="Constantia"/>
                <a:cs typeface="Constantia"/>
              </a:rPr>
              <a:t>necessari</a:t>
            </a:r>
            <a:r>
              <a:rPr sz="2000" b="1" spc="-5" dirty="0">
                <a:solidFill>
                  <a:srgbClr val="0E6EC5"/>
                </a:solidFill>
                <a:latin typeface="Constantia"/>
                <a:cs typeface="Constantia"/>
              </a:rPr>
              <a:t> </a:t>
            </a:r>
            <a:r>
              <a:rPr sz="2000" b="1" dirty="0">
                <a:solidFill>
                  <a:srgbClr val="0E6EC5"/>
                </a:solidFill>
                <a:latin typeface="Constantia"/>
                <a:cs typeface="Constantia"/>
              </a:rPr>
              <a:t>per </a:t>
            </a:r>
            <a:r>
              <a:rPr sz="2000" b="1" spc="5" dirty="0">
                <a:solidFill>
                  <a:srgbClr val="0E6EC5"/>
                </a:solidFill>
                <a:latin typeface="Constantia"/>
                <a:cs typeface="Constantia"/>
              </a:rPr>
              <a:t> </a:t>
            </a:r>
            <a:r>
              <a:rPr sz="2000" b="1" spc="-20" dirty="0">
                <a:solidFill>
                  <a:srgbClr val="0E6EC5"/>
                </a:solidFill>
                <a:latin typeface="Constantia"/>
                <a:cs typeface="Constantia"/>
              </a:rPr>
              <a:t>procedere</a:t>
            </a:r>
            <a:r>
              <a:rPr sz="2000" b="1" spc="-15" dirty="0">
                <a:solidFill>
                  <a:srgbClr val="0E6EC5"/>
                </a:solidFill>
                <a:latin typeface="Constantia"/>
                <a:cs typeface="Constantia"/>
              </a:rPr>
              <a:t> </a:t>
            </a:r>
            <a:r>
              <a:rPr sz="2000" b="1" dirty="0">
                <a:solidFill>
                  <a:srgbClr val="0E6EC5"/>
                </a:solidFill>
                <a:latin typeface="Constantia"/>
                <a:cs typeface="Constantia"/>
              </a:rPr>
              <a:t>a</a:t>
            </a:r>
            <a:r>
              <a:rPr sz="2000" b="1" spc="5" dirty="0">
                <a:solidFill>
                  <a:srgbClr val="0E6EC5"/>
                </a:solidFill>
                <a:latin typeface="Constantia"/>
                <a:cs typeface="Constantia"/>
              </a:rPr>
              <a:t> </a:t>
            </a:r>
            <a:r>
              <a:rPr sz="2000" b="1" spc="-15" dirty="0">
                <a:solidFill>
                  <a:srgbClr val="0E6EC5"/>
                </a:solidFill>
                <a:latin typeface="Constantia"/>
                <a:cs typeface="Constantia"/>
              </a:rPr>
              <a:t>scelte</a:t>
            </a:r>
            <a:r>
              <a:rPr sz="2000" b="1" spc="545" dirty="0">
                <a:solidFill>
                  <a:srgbClr val="0E6EC5"/>
                </a:solidFill>
                <a:latin typeface="Constantia"/>
                <a:cs typeface="Constantia"/>
              </a:rPr>
              <a:t> </a:t>
            </a:r>
            <a:r>
              <a:rPr sz="2000" b="1" spc="-15" dirty="0">
                <a:solidFill>
                  <a:srgbClr val="0E6EC5"/>
                </a:solidFill>
                <a:latin typeface="Constantia"/>
                <a:cs typeface="Constantia"/>
              </a:rPr>
              <a:t>consapevoli</a:t>
            </a:r>
            <a:r>
              <a:rPr sz="2000" b="1" spc="545" dirty="0">
                <a:solidFill>
                  <a:srgbClr val="0E6EC5"/>
                </a:solidFill>
                <a:latin typeface="Constantia"/>
                <a:cs typeface="Constantia"/>
              </a:rPr>
              <a:t> </a:t>
            </a:r>
            <a:r>
              <a:rPr sz="2000" b="1" dirty="0">
                <a:solidFill>
                  <a:srgbClr val="0E6EC5"/>
                </a:solidFill>
                <a:latin typeface="Constantia"/>
                <a:cs typeface="Constantia"/>
              </a:rPr>
              <a:t>nel</a:t>
            </a:r>
            <a:r>
              <a:rPr sz="2000" b="1" spc="5" dirty="0">
                <a:solidFill>
                  <a:srgbClr val="0E6EC5"/>
                </a:solidFill>
                <a:latin typeface="Constantia"/>
                <a:cs typeface="Constantia"/>
              </a:rPr>
              <a:t> </a:t>
            </a:r>
            <a:r>
              <a:rPr sz="2000" b="1" spc="-5" dirty="0">
                <a:solidFill>
                  <a:srgbClr val="0E6EC5"/>
                </a:solidFill>
                <a:latin typeface="Constantia"/>
                <a:cs typeface="Constantia"/>
              </a:rPr>
              <a:t>passaggio</a:t>
            </a:r>
            <a:r>
              <a:rPr sz="2000" b="1" dirty="0">
                <a:solidFill>
                  <a:srgbClr val="0E6EC5"/>
                </a:solidFill>
                <a:latin typeface="Constantia"/>
                <a:cs typeface="Constantia"/>
              </a:rPr>
              <a:t> </a:t>
            </a:r>
            <a:r>
              <a:rPr sz="2000" b="1" spc="-5" dirty="0">
                <a:solidFill>
                  <a:srgbClr val="0E6EC5"/>
                </a:solidFill>
                <a:latin typeface="Constantia"/>
                <a:cs typeface="Constantia"/>
              </a:rPr>
              <a:t>dal </a:t>
            </a:r>
            <a:r>
              <a:rPr sz="2000" b="1" spc="-560" dirty="0">
                <a:solidFill>
                  <a:srgbClr val="0E6EC5"/>
                </a:solidFill>
                <a:latin typeface="Constantia"/>
                <a:cs typeface="Constantia"/>
              </a:rPr>
              <a:t> </a:t>
            </a:r>
            <a:r>
              <a:rPr sz="2000" b="1" spc="-5" dirty="0">
                <a:solidFill>
                  <a:srgbClr val="0E6EC5"/>
                </a:solidFill>
                <a:latin typeface="Constantia"/>
                <a:cs typeface="Constantia"/>
              </a:rPr>
              <a:t>primo</a:t>
            </a:r>
            <a:r>
              <a:rPr sz="2000" b="1" spc="-105" dirty="0">
                <a:solidFill>
                  <a:srgbClr val="0E6EC5"/>
                </a:solidFill>
                <a:latin typeface="Constantia"/>
                <a:cs typeface="Constantia"/>
              </a:rPr>
              <a:t> </a:t>
            </a:r>
            <a:r>
              <a:rPr sz="2000" b="1" spc="-5" dirty="0">
                <a:solidFill>
                  <a:srgbClr val="0E6EC5"/>
                </a:solidFill>
                <a:latin typeface="Constantia"/>
                <a:cs typeface="Constantia"/>
              </a:rPr>
              <a:t>al</a:t>
            </a:r>
            <a:r>
              <a:rPr sz="2000" b="1" spc="-60" dirty="0">
                <a:solidFill>
                  <a:srgbClr val="0E6EC5"/>
                </a:solidFill>
                <a:latin typeface="Constantia"/>
                <a:cs typeface="Constantia"/>
              </a:rPr>
              <a:t> </a:t>
            </a:r>
            <a:r>
              <a:rPr sz="2000" b="1" spc="-10" dirty="0">
                <a:solidFill>
                  <a:srgbClr val="0E6EC5"/>
                </a:solidFill>
                <a:latin typeface="Constantia"/>
                <a:cs typeface="Constantia"/>
              </a:rPr>
              <a:t>secondo</a:t>
            </a:r>
            <a:r>
              <a:rPr sz="2000" b="1" spc="-114" dirty="0">
                <a:solidFill>
                  <a:srgbClr val="0E6EC5"/>
                </a:solidFill>
                <a:latin typeface="Constantia"/>
                <a:cs typeface="Constantia"/>
              </a:rPr>
              <a:t> </a:t>
            </a:r>
            <a:r>
              <a:rPr sz="2000" b="1" spc="-5" dirty="0">
                <a:solidFill>
                  <a:srgbClr val="0E6EC5"/>
                </a:solidFill>
                <a:latin typeface="Constantia"/>
                <a:cs typeface="Constantia"/>
              </a:rPr>
              <a:t>ciclo</a:t>
            </a:r>
            <a:r>
              <a:rPr sz="2000" b="1" spc="-110" dirty="0">
                <a:solidFill>
                  <a:srgbClr val="0E6EC5"/>
                </a:solidFill>
                <a:latin typeface="Constantia"/>
                <a:cs typeface="Constantia"/>
              </a:rPr>
              <a:t> </a:t>
            </a:r>
            <a:r>
              <a:rPr sz="2000" b="1" spc="-5" dirty="0">
                <a:solidFill>
                  <a:srgbClr val="0E6EC5"/>
                </a:solidFill>
                <a:latin typeface="Constantia"/>
                <a:cs typeface="Constantia"/>
              </a:rPr>
              <a:t>di</a:t>
            </a:r>
            <a:r>
              <a:rPr sz="2000" b="1" spc="-40" dirty="0">
                <a:solidFill>
                  <a:srgbClr val="0E6EC5"/>
                </a:solidFill>
                <a:latin typeface="Constantia"/>
                <a:cs typeface="Constantia"/>
              </a:rPr>
              <a:t> </a:t>
            </a:r>
            <a:r>
              <a:rPr sz="2000" b="1" spc="-5" dirty="0">
                <a:solidFill>
                  <a:srgbClr val="0E6EC5"/>
                </a:solidFill>
                <a:latin typeface="Constantia"/>
                <a:cs typeface="Constantia"/>
              </a:rPr>
              <a:t>studi;</a:t>
            </a:r>
            <a:endParaRPr sz="2000" dirty="0">
              <a:latin typeface="Constantia"/>
              <a:cs typeface="Constantia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0AD0D9"/>
              </a:buClr>
              <a:buFont typeface="Segoe UI Symbol"/>
              <a:buChar char="⚫"/>
            </a:pPr>
            <a:endParaRPr sz="2000" dirty="0">
              <a:latin typeface="Constantia"/>
              <a:cs typeface="Constantia"/>
            </a:endParaRPr>
          </a:p>
          <a:p>
            <a:pPr marL="287020" marR="7620" indent="-274955" algn="just">
              <a:lnSpc>
                <a:spcPct val="100000"/>
              </a:lnSpc>
              <a:buClr>
                <a:srgbClr val="0AD0D9"/>
              </a:buClr>
              <a:buSzPct val="93750"/>
              <a:buFont typeface="Segoe UI Symbol"/>
              <a:buChar char="⚫"/>
              <a:tabLst>
                <a:tab pos="287655" algn="l"/>
              </a:tabLst>
            </a:pPr>
            <a:r>
              <a:rPr sz="2000" b="1" spc="-10" dirty="0">
                <a:solidFill>
                  <a:srgbClr val="0E6EC5"/>
                </a:solidFill>
                <a:latin typeface="Constantia"/>
                <a:cs typeface="Constantia"/>
              </a:rPr>
              <a:t>presentare</a:t>
            </a:r>
            <a:r>
              <a:rPr sz="2000" b="1" spc="-40" dirty="0">
                <a:solidFill>
                  <a:srgbClr val="0E6EC5"/>
                </a:solidFill>
                <a:latin typeface="Constantia"/>
                <a:cs typeface="Constantia"/>
              </a:rPr>
              <a:t> </a:t>
            </a:r>
            <a:r>
              <a:rPr sz="2000" b="1" dirty="0">
                <a:solidFill>
                  <a:srgbClr val="0E6EC5"/>
                </a:solidFill>
                <a:latin typeface="Constantia"/>
                <a:cs typeface="Constantia"/>
              </a:rPr>
              <a:t>la</a:t>
            </a:r>
            <a:r>
              <a:rPr sz="2000" b="1" spc="-35" dirty="0">
                <a:solidFill>
                  <a:srgbClr val="0E6EC5"/>
                </a:solidFill>
                <a:latin typeface="Constantia"/>
                <a:cs typeface="Constantia"/>
              </a:rPr>
              <a:t> </a:t>
            </a:r>
            <a:r>
              <a:rPr sz="2000" b="1" spc="-5" dirty="0">
                <a:solidFill>
                  <a:srgbClr val="0E6EC5"/>
                </a:solidFill>
                <a:latin typeface="Constantia"/>
                <a:cs typeface="Constantia"/>
              </a:rPr>
              <a:t>documentazione</a:t>
            </a:r>
            <a:r>
              <a:rPr sz="2000" b="1" spc="-20" dirty="0">
                <a:solidFill>
                  <a:srgbClr val="0E6EC5"/>
                </a:solidFill>
                <a:latin typeface="Constantia"/>
                <a:cs typeface="Constantia"/>
              </a:rPr>
              <a:t> </a:t>
            </a:r>
            <a:r>
              <a:rPr sz="2000" b="1" spc="-10" dirty="0">
                <a:solidFill>
                  <a:srgbClr val="0E6EC5"/>
                </a:solidFill>
                <a:latin typeface="Constantia"/>
                <a:cs typeface="Constantia"/>
              </a:rPr>
              <a:t>territoriale</a:t>
            </a:r>
            <a:r>
              <a:rPr sz="2000" b="1" spc="-35" dirty="0">
                <a:solidFill>
                  <a:srgbClr val="0E6EC5"/>
                </a:solidFill>
                <a:latin typeface="Constantia"/>
                <a:cs typeface="Constantia"/>
              </a:rPr>
              <a:t> </a:t>
            </a:r>
            <a:r>
              <a:rPr sz="2000" b="1" dirty="0">
                <a:solidFill>
                  <a:srgbClr val="0E6EC5"/>
                </a:solidFill>
                <a:latin typeface="Constantia"/>
                <a:cs typeface="Constantia"/>
              </a:rPr>
              <a:t>e</a:t>
            </a:r>
            <a:r>
              <a:rPr sz="2000" b="1" spc="-30" dirty="0">
                <a:solidFill>
                  <a:srgbClr val="0E6EC5"/>
                </a:solidFill>
                <a:latin typeface="Constantia"/>
                <a:cs typeface="Constantia"/>
              </a:rPr>
              <a:t> </a:t>
            </a:r>
            <a:r>
              <a:rPr sz="2000" b="1" dirty="0">
                <a:solidFill>
                  <a:srgbClr val="0E6EC5"/>
                </a:solidFill>
                <a:latin typeface="Constantia"/>
                <a:cs typeface="Constantia"/>
              </a:rPr>
              <a:t>nazionale </a:t>
            </a:r>
            <a:r>
              <a:rPr sz="2000" b="1" spc="-560" dirty="0">
                <a:solidFill>
                  <a:srgbClr val="0E6EC5"/>
                </a:solidFill>
                <a:latin typeface="Constantia"/>
                <a:cs typeface="Constantia"/>
              </a:rPr>
              <a:t> </a:t>
            </a:r>
            <a:r>
              <a:rPr sz="2000" b="1" spc="-10" dirty="0">
                <a:solidFill>
                  <a:srgbClr val="0E6EC5"/>
                </a:solidFill>
                <a:latin typeface="Constantia"/>
                <a:cs typeface="Constantia"/>
              </a:rPr>
              <a:t>riguardante </a:t>
            </a:r>
            <a:r>
              <a:rPr sz="2000" b="1" spc="-5" dirty="0">
                <a:solidFill>
                  <a:srgbClr val="0E6EC5"/>
                </a:solidFill>
                <a:latin typeface="Constantia"/>
                <a:cs typeface="Constantia"/>
              </a:rPr>
              <a:t>il passaggio dal secondo </a:t>
            </a:r>
            <a:r>
              <a:rPr sz="2000" b="1" spc="-10" dirty="0">
                <a:solidFill>
                  <a:srgbClr val="0E6EC5"/>
                </a:solidFill>
                <a:latin typeface="Constantia"/>
                <a:cs typeface="Constantia"/>
              </a:rPr>
              <a:t>ciclo </a:t>
            </a:r>
            <a:r>
              <a:rPr sz="2000" b="1" spc="-20" dirty="0">
                <a:solidFill>
                  <a:srgbClr val="0E6EC5"/>
                </a:solidFill>
                <a:latin typeface="Constantia"/>
                <a:cs typeface="Constantia"/>
              </a:rPr>
              <a:t>all’offerta </a:t>
            </a:r>
            <a:r>
              <a:rPr sz="2000" b="1" spc="-15" dirty="0">
                <a:solidFill>
                  <a:srgbClr val="0E6EC5"/>
                </a:solidFill>
                <a:latin typeface="Constantia"/>
                <a:cs typeface="Constantia"/>
              </a:rPr>
              <a:t> </a:t>
            </a:r>
            <a:r>
              <a:rPr sz="2000" b="1" spc="-10" dirty="0">
                <a:solidFill>
                  <a:srgbClr val="0E6EC5"/>
                </a:solidFill>
                <a:latin typeface="Constantia"/>
                <a:cs typeface="Constantia"/>
              </a:rPr>
              <a:t>formativa</a:t>
            </a:r>
            <a:r>
              <a:rPr sz="2000" b="1" spc="-5" dirty="0">
                <a:solidFill>
                  <a:srgbClr val="0E6EC5"/>
                </a:solidFill>
                <a:latin typeface="Constantia"/>
                <a:cs typeface="Constantia"/>
              </a:rPr>
              <a:t> </a:t>
            </a:r>
            <a:r>
              <a:rPr sz="2000" b="1" dirty="0">
                <a:solidFill>
                  <a:srgbClr val="0E6EC5"/>
                </a:solidFill>
                <a:latin typeface="Constantia"/>
                <a:cs typeface="Constantia"/>
              </a:rPr>
              <a:t>del</a:t>
            </a:r>
            <a:r>
              <a:rPr sz="2000" b="1" spc="5" dirty="0">
                <a:solidFill>
                  <a:srgbClr val="0E6EC5"/>
                </a:solidFill>
                <a:latin typeface="Constantia"/>
                <a:cs typeface="Constantia"/>
              </a:rPr>
              <a:t> </a:t>
            </a:r>
            <a:r>
              <a:rPr sz="2000" b="1" spc="-10" dirty="0">
                <a:solidFill>
                  <a:srgbClr val="0E6EC5"/>
                </a:solidFill>
                <a:latin typeface="Constantia"/>
                <a:cs typeface="Constantia"/>
              </a:rPr>
              <a:t>sistema</a:t>
            </a:r>
            <a:r>
              <a:rPr sz="2000" b="1" spc="-5" dirty="0">
                <a:solidFill>
                  <a:srgbClr val="0E6EC5"/>
                </a:solidFill>
                <a:latin typeface="Constantia"/>
                <a:cs typeface="Constantia"/>
              </a:rPr>
              <a:t> </a:t>
            </a:r>
            <a:r>
              <a:rPr sz="2000" b="1" spc="-10" dirty="0">
                <a:solidFill>
                  <a:srgbClr val="0E6EC5"/>
                </a:solidFill>
                <a:latin typeface="Constantia"/>
                <a:cs typeface="Constantia"/>
              </a:rPr>
              <a:t>terziario</a:t>
            </a:r>
            <a:r>
              <a:rPr sz="2000" b="1" spc="-5" dirty="0">
                <a:solidFill>
                  <a:srgbClr val="0E6EC5"/>
                </a:solidFill>
                <a:latin typeface="Constantia"/>
                <a:cs typeface="Constantia"/>
              </a:rPr>
              <a:t> </a:t>
            </a:r>
            <a:r>
              <a:rPr sz="2000" b="1" dirty="0">
                <a:solidFill>
                  <a:srgbClr val="0E6EC5"/>
                </a:solidFill>
                <a:latin typeface="Constantia"/>
                <a:cs typeface="Constantia"/>
              </a:rPr>
              <a:t>(ITS</a:t>
            </a:r>
            <a:r>
              <a:rPr sz="2000" b="1" spc="5" dirty="0">
                <a:solidFill>
                  <a:srgbClr val="0E6EC5"/>
                </a:solidFill>
                <a:latin typeface="Constantia"/>
                <a:cs typeface="Constantia"/>
              </a:rPr>
              <a:t> </a:t>
            </a:r>
            <a:r>
              <a:rPr sz="2000" b="1" spc="-40" dirty="0">
                <a:solidFill>
                  <a:srgbClr val="0E6EC5"/>
                </a:solidFill>
                <a:latin typeface="Constantia"/>
                <a:cs typeface="Constantia"/>
              </a:rPr>
              <a:t>Academy, </a:t>
            </a:r>
            <a:r>
              <a:rPr sz="2000" b="1" spc="-35" dirty="0">
                <a:solidFill>
                  <a:srgbClr val="0E6EC5"/>
                </a:solidFill>
                <a:latin typeface="Constantia"/>
                <a:cs typeface="Constantia"/>
              </a:rPr>
              <a:t> </a:t>
            </a:r>
            <a:r>
              <a:rPr sz="2000" b="1" spc="-15" dirty="0">
                <a:solidFill>
                  <a:srgbClr val="0E6EC5"/>
                </a:solidFill>
                <a:latin typeface="Constantia"/>
                <a:cs typeface="Constantia"/>
              </a:rPr>
              <a:t>Università,</a:t>
            </a:r>
            <a:r>
              <a:rPr sz="2000" b="1" spc="-30" dirty="0">
                <a:solidFill>
                  <a:srgbClr val="0E6EC5"/>
                </a:solidFill>
                <a:latin typeface="Constantia"/>
                <a:cs typeface="Constantia"/>
              </a:rPr>
              <a:t> </a:t>
            </a:r>
            <a:r>
              <a:rPr sz="2000" b="1" spc="-35" dirty="0">
                <a:solidFill>
                  <a:srgbClr val="0E6EC5"/>
                </a:solidFill>
                <a:latin typeface="Constantia"/>
                <a:cs typeface="Constantia"/>
              </a:rPr>
              <a:t>AFAM, </a:t>
            </a:r>
            <a:r>
              <a:rPr sz="2000" b="1" spc="-5" dirty="0">
                <a:solidFill>
                  <a:srgbClr val="0E6EC5"/>
                </a:solidFill>
                <a:latin typeface="Constantia"/>
                <a:cs typeface="Constantia"/>
              </a:rPr>
              <a:t>dati</a:t>
            </a:r>
            <a:r>
              <a:rPr sz="2000" b="1" spc="-40" dirty="0">
                <a:solidFill>
                  <a:srgbClr val="0E6EC5"/>
                </a:solidFill>
                <a:latin typeface="Constantia"/>
                <a:cs typeface="Constantia"/>
              </a:rPr>
              <a:t> </a:t>
            </a:r>
            <a:r>
              <a:rPr sz="2000" b="1" spc="-10" dirty="0">
                <a:solidFill>
                  <a:srgbClr val="0E6EC5"/>
                </a:solidFill>
                <a:latin typeface="Constantia"/>
                <a:cs typeface="Constantia"/>
              </a:rPr>
              <a:t>Almalaurea,</a:t>
            </a:r>
            <a:r>
              <a:rPr sz="2000" b="1" spc="-5" dirty="0">
                <a:solidFill>
                  <a:srgbClr val="0E6EC5"/>
                </a:solidFill>
                <a:latin typeface="Constantia"/>
                <a:cs typeface="Constantia"/>
              </a:rPr>
              <a:t> </a:t>
            </a:r>
            <a:r>
              <a:rPr sz="2000" b="1" spc="-10" dirty="0">
                <a:solidFill>
                  <a:srgbClr val="0E6EC5"/>
                </a:solidFill>
                <a:latin typeface="Constantia"/>
                <a:cs typeface="Constantia"/>
              </a:rPr>
              <a:t>Istat);</a:t>
            </a:r>
            <a:endParaRPr sz="2000" dirty="0">
              <a:latin typeface="Constantia"/>
              <a:cs typeface="Constantia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0AD0D9"/>
              </a:buClr>
              <a:buFont typeface="Segoe UI Symbol"/>
              <a:buChar char="⚫"/>
            </a:pPr>
            <a:endParaRPr sz="2000" dirty="0">
              <a:latin typeface="Constantia"/>
              <a:cs typeface="Constantia"/>
            </a:endParaRPr>
          </a:p>
          <a:p>
            <a:pPr marL="287020" marR="13335" indent="-274955" algn="just">
              <a:lnSpc>
                <a:spcPct val="100000"/>
              </a:lnSpc>
              <a:buClr>
                <a:srgbClr val="0AD0D9"/>
              </a:buClr>
              <a:buSzPct val="93750"/>
              <a:buFont typeface="Segoe UI Symbol"/>
              <a:buChar char="⚫"/>
              <a:tabLst>
                <a:tab pos="359410" algn="l"/>
              </a:tabLst>
            </a:pPr>
            <a:r>
              <a:rPr sz="2000" dirty="0"/>
              <a:t>	</a:t>
            </a:r>
            <a:r>
              <a:rPr sz="2000" b="1" spc="-25" dirty="0">
                <a:solidFill>
                  <a:srgbClr val="0E6EC5"/>
                </a:solidFill>
                <a:latin typeface="Constantia"/>
                <a:cs typeface="Constantia"/>
              </a:rPr>
              <a:t>favorire</a:t>
            </a:r>
            <a:r>
              <a:rPr sz="2000" b="1" spc="-20" dirty="0">
                <a:solidFill>
                  <a:srgbClr val="0E6EC5"/>
                </a:solidFill>
                <a:latin typeface="Constantia"/>
                <a:cs typeface="Constantia"/>
              </a:rPr>
              <a:t> </a:t>
            </a:r>
            <a:r>
              <a:rPr sz="2000" b="1" dirty="0">
                <a:solidFill>
                  <a:srgbClr val="0E6EC5"/>
                </a:solidFill>
                <a:latin typeface="Constantia"/>
                <a:cs typeface="Constantia"/>
              </a:rPr>
              <a:t>la</a:t>
            </a:r>
            <a:r>
              <a:rPr sz="2000" b="1" spc="5" dirty="0">
                <a:solidFill>
                  <a:srgbClr val="0E6EC5"/>
                </a:solidFill>
                <a:latin typeface="Constantia"/>
                <a:cs typeface="Constantia"/>
              </a:rPr>
              <a:t> </a:t>
            </a:r>
            <a:r>
              <a:rPr sz="2000" b="1" spc="-5" dirty="0">
                <a:solidFill>
                  <a:srgbClr val="0E6EC5"/>
                </a:solidFill>
                <a:latin typeface="Constantia"/>
                <a:cs typeface="Constantia"/>
              </a:rPr>
              <a:t>transizione</a:t>
            </a:r>
            <a:r>
              <a:rPr sz="2000" b="1" dirty="0">
                <a:solidFill>
                  <a:srgbClr val="0E6EC5"/>
                </a:solidFill>
                <a:latin typeface="Constantia"/>
                <a:cs typeface="Constantia"/>
              </a:rPr>
              <a:t> </a:t>
            </a:r>
            <a:r>
              <a:rPr sz="2000" b="1" spc="-15" dirty="0">
                <a:solidFill>
                  <a:srgbClr val="0E6EC5"/>
                </a:solidFill>
                <a:latin typeface="Constantia"/>
                <a:cs typeface="Constantia"/>
              </a:rPr>
              <a:t>scuola-lavoro</a:t>
            </a:r>
            <a:r>
              <a:rPr sz="2000" b="1" spc="-10" dirty="0">
                <a:solidFill>
                  <a:srgbClr val="0E6EC5"/>
                </a:solidFill>
                <a:latin typeface="Constantia"/>
                <a:cs typeface="Constantia"/>
              </a:rPr>
              <a:t> </a:t>
            </a:r>
            <a:r>
              <a:rPr sz="2000" b="1" dirty="0">
                <a:solidFill>
                  <a:srgbClr val="0E6EC5"/>
                </a:solidFill>
                <a:latin typeface="Constantia"/>
                <a:cs typeface="Constantia"/>
              </a:rPr>
              <a:t>e</a:t>
            </a:r>
            <a:r>
              <a:rPr sz="2000" b="1" spc="5" dirty="0">
                <a:solidFill>
                  <a:srgbClr val="0E6EC5"/>
                </a:solidFill>
                <a:latin typeface="Constantia"/>
                <a:cs typeface="Constantia"/>
              </a:rPr>
              <a:t> </a:t>
            </a:r>
            <a:r>
              <a:rPr sz="2000" b="1" spc="-5" dirty="0">
                <a:solidFill>
                  <a:srgbClr val="0E6EC5"/>
                </a:solidFill>
                <a:latin typeface="Constantia"/>
                <a:cs typeface="Constantia"/>
              </a:rPr>
              <a:t>scuola- </a:t>
            </a:r>
            <a:r>
              <a:rPr sz="2000" b="1" dirty="0">
                <a:solidFill>
                  <a:srgbClr val="0E6EC5"/>
                </a:solidFill>
                <a:latin typeface="Constantia"/>
                <a:cs typeface="Constantia"/>
              </a:rPr>
              <a:t> </a:t>
            </a:r>
            <a:r>
              <a:rPr sz="2000" b="1" spc="-10" dirty="0">
                <a:solidFill>
                  <a:srgbClr val="0E6EC5"/>
                </a:solidFill>
                <a:latin typeface="Constantia"/>
                <a:cs typeface="Constantia"/>
              </a:rPr>
              <a:t>università,</a:t>
            </a:r>
            <a:r>
              <a:rPr sz="2000" b="1" spc="-5" dirty="0">
                <a:solidFill>
                  <a:srgbClr val="0E6EC5"/>
                </a:solidFill>
                <a:latin typeface="Constantia"/>
                <a:cs typeface="Constantia"/>
              </a:rPr>
              <a:t> </a:t>
            </a:r>
            <a:r>
              <a:rPr sz="2000" b="1" spc="-15" dirty="0">
                <a:solidFill>
                  <a:srgbClr val="0E6EC5"/>
                </a:solidFill>
                <a:latin typeface="Constantia"/>
                <a:cs typeface="Constantia"/>
              </a:rPr>
              <a:t>con</a:t>
            </a:r>
            <a:r>
              <a:rPr sz="2000" b="1" spc="-10" dirty="0">
                <a:solidFill>
                  <a:srgbClr val="0E6EC5"/>
                </a:solidFill>
                <a:latin typeface="Constantia"/>
                <a:cs typeface="Constantia"/>
              </a:rPr>
              <a:t> </a:t>
            </a:r>
            <a:r>
              <a:rPr sz="2000" b="1" spc="-5" dirty="0">
                <a:solidFill>
                  <a:srgbClr val="0E6EC5"/>
                </a:solidFill>
                <a:latin typeface="Constantia"/>
                <a:cs typeface="Constantia"/>
              </a:rPr>
              <a:t>dati</a:t>
            </a:r>
            <a:r>
              <a:rPr sz="2000" b="1" dirty="0">
                <a:solidFill>
                  <a:srgbClr val="0E6EC5"/>
                </a:solidFill>
                <a:latin typeface="Constantia"/>
                <a:cs typeface="Constantia"/>
              </a:rPr>
              <a:t> </a:t>
            </a:r>
            <a:r>
              <a:rPr sz="2000" b="1" spc="-10" dirty="0">
                <a:solidFill>
                  <a:srgbClr val="0E6EC5"/>
                </a:solidFill>
                <a:latin typeface="Constantia"/>
                <a:cs typeface="Constantia"/>
              </a:rPr>
              <a:t>relativi</a:t>
            </a:r>
            <a:r>
              <a:rPr sz="2000" b="1" spc="-5" dirty="0">
                <a:solidFill>
                  <a:srgbClr val="0E6EC5"/>
                </a:solidFill>
                <a:latin typeface="Constantia"/>
                <a:cs typeface="Constantia"/>
              </a:rPr>
              <a:t> </a:t>
            </a:r>
            <a:r>
              <a:rPr sz="2000" b="1" dirty="0">
                <a:solidFill>
                  <a:srgbClr val="0E6EC5"/>
                </a:solidFill>
                <a:latin typeface="Constantia"/>
                <a:cs typeface="Constantia"/>
              </a:rPr>
              <a:t>alle</a:t>
            </a:r>
            <a:r>
              <a:rPr sz="2000" b="1" spc="5" dirty="0">
                <a:solidFill>
                  <a:srgbClr val="0E6EC5"/>
                </a:solidFill>
                <a:latin typeface="Constantia"/>
                <a:cs typeface="Constantia"/>
              </a:rPr>
              <a:t> </a:t>
            </a:r>
            <a:r>
              <a:rPr sz="2000" b="1" spc="-10" dirty="0">
                <a:solidFill>
                  <a:srgbClr val="0E6EC5"/>
                </a:solidFill>
                <a:latin typeface="Constantia"/>
                <a:cs typeface="Constantia"/>
              </a:rPr>
              <a:t>professionalità</a:t>
            </a:r>
            <a:r>
              <a:rPr sz="2000" b="1" spc="-5" dirty="0">
                <a:solidFill>
                  <a:srgbClr val="0E6EC5"/>
                </a:solidFill>
                <a:latin typeface="Constantia"/>
                <a:cs typeface="Constantia"/>
              </a:rPr>
              <a:t> </a:t>
            </a:r>
            <a:r>
              <a:rPr sz="2000" b="1" dirty="0">
                <a:solidFill>
                  <a:srgbClr val="0E6EC5"/>
                </a:solidFill>
                <a:latin typeface="Constantia"/>
                <a:cs typeface="Constantia"/>
              </a:rPr>
              <a:t>più </a:t>
            </a:r>
            <a:r>
              <a:rPr sz="2000" b="1" spc="5" dirty="0">
                <a:solidFill>
                  <a:srgbClr val="0E6EC5"/>
                </a:solidFill>
                <a:latin typeface="Constantia"/>
                <a:cs typeface="Constantia"/>
              </a:rPr>
              <a:t> </a:t>
            </a:r>
            <a:r>
              <a:rPr sz="2000" b="1" spc="-10" dirty="0">
                <a:solidFill>
                  <a:srgbClr val="0E6EC5"/>
                </a:solidFill>
                <a:latin typeface="Constantia"/>
                <a:cs typeface="Constantia"/>
              </a:rPr>
              <a:t>richieste</a:t>
            </a:r>
            <a:r>
              <a:rPr sz="2000" b="1" spc="-60" dirty="0">
                <a:solidFill>
                  <a:srgbClr val="0E6EC5"/>
                </a:solidFill>
                <a:latin typeface="Constantia"/>
                <a:cs typeface="Constantia"/>
              </a:rPr>
              <a:t> </a:t>
            </a:r>
            <a:r>
              <a:rPr sz="2000" b="1" dirty="0">
                <a:solidFill>
                  <a:srgbClr val="0E6EC5"/>
                </a:solidFill>
                <a:latin typeface="Constantia"/>
                <a:cs typeface="Constantia"/>
              </a:rPr>
              <a:t>nei</a:t>
            </a:r>
            <a:r>
              <a:rPr sz="2000" b="1" spc="-55" dirty="0">
                <a:solidFill>
                  <a:srgbClr val="0E6EC5"/>
                </a:solidFill>
                <a:latin typeface="Constantia"/>
                <a:cs typeface="Constantia"/>
              </a:rPr>
              <a:t> </a:t>
            </a:r>
            <a:r>
              <a:rPr sz="2000" b="1" spc="-15" dirty="0">
                <a:solidFill>
                  <a:srgbClr val="0E6EC5"/>
                </a:solidFill>
                <a:latin typeface="Constantia"/>
                <a:cs typeface="Constantia"/>
              </a:rPr>
              <a:t>diversi</a:t>
            </a:r>
            <a:r>
              <a:rPr sz="2000" b="1" spc="-30" dirty="0">
                <a:solidFill>
                  <a:srgbClr val="0E6EC5"/>
                </a:solidFill>
                <a:latin typeface="Constantia"/>
                <a:cs typeface="Constantia"/>
              </a:rPr>
              <a:t> </a:t>
            </a:r>
            <a:r>
              <a:rPr sz="2000" b="1" spc="-10" dirty="0">
                <a:solidFill>
                  <a:srgbClr val="0E6EC5"/>
                </a:solidFill>
                <a:latin typeface="Constantia"/>
                <a:cs typeface="Constantia"/>
              </a:rPr>
              <a:t>territori.</a:t>
            </a:r>
            <a:endParaRPr sz="2000" dirty="0">
              <a:latin typeface="Constantia"/>
              <a:cs typeface="Constanti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31667" y="721868"/>
            <a:ext cx="371094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i="0" spc="-25" dirty="0">
                <a:solidFill>
                  <a:srgbClr val="0E6EC5"/>
                </a:solidFill>
                <a:latin typeface="Constantia"/>
                <a:cs typeface="Constantia"/>
              </a:rPr>
              <a:t>PER</a:t>
            </a:r>
            <a:r>
              <a:rPr sz="3200" i="0" spc="-65" dirty="0">
                <a:solidFill>
                  <a:srgbClr val="0E6EC5"/>
                </a:solidFill>
                <a:latin typeface="Constantia"/>
                <a:cs typeface="Constantia"/>
              </a:rPr>
              <a:t> </a:t>
            </a:r>
            <a:r>
              <a:rPr sz="3200" i="0" spc="-20" dirty="0">
                <a:solidFill>
                  <a:srgbClr val="0E6EC5"/>
                </a:solidFill>
                <a:latin typeface="Constantia"/>
                <a:cs typeface="Constantia"/>
              </a:rPr>
              <a:t>CONCLUDERE</a:t>
            </a:r>
            <a:endParaRPr sz="3200">
              <a:latin typeface="Constantia"/>
              <a:cs typeface="Constant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666494" y="1690827"/>
            <a:ext cx="6236970" cy="24743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3175" algn="ctr">
              <a:lnSpc>
                <a:spcPct val="100000"/>
              </a:lnSpc>
              <a:spcBef>
                <a:spcPts val="95"/>
              </a:spcBef>
              <a:tabLst>
                <a:tab pos="1788160" algn="l"/>
              </a:tabLst>
            </a:pPr>
            <a:r>
              <a:rPr sz="3200" b="1" i="1" spc="-5" dirty="0">
                <a:solidFill>
                  <a:srgbClr val="FF0000"/>
                </a:solidFill>
                <a:latin typeface="Calibri"/>
                <a:cs typeface="Calibri"/>
              </a:rPr>
              <a:t>Sapere </a:t>
            </a:r>
            <a:r>
              <a:rPr sz="3200" b="1" spc="-5" dirty="0">
                <a:solidFill>
                  <a:srgbClr val="0E6EC5"/>
                </a:solidFill>
                <a:latin typeface="Calibri"/>
                <a:cs typeface="Calibri"/>
              </a:rPr>
              <a:t>è </a:t>
            </a:r>
            <a:r>
              <a:rPr sz="3200" b="1" spc="-15" dirty="0">
                <a:solidFill>
                  <a:srgbClr val="0E6EC5"/>
                </a:solidFill>
                <a:latin typeface="Calibri"/>
                <a:cs typeface="Calibri"/>
              </a:rPr>
              <a:t>etimologicamente </a:t>
            </a:r>
            <a:r>
              <a:rPr sz="3200" b="1" spc="-10" dirty="0">
                <a:solidFill>
                  <a:srgbClr val="0E6EC5"/>
                </a:solidFill>
                <a:latin typeface="Calibri"/>
                <a:cs typeface="Calibri"/>
              </a:rPr>
              <a:t> </a:t>
            </a:r>
            <a:r>
              <a:rPr sz="3200" b="1" spc="-15" dirty="0">
                <a:solidFill>
                  <a:srgbClr val="0E6EC5"/>
                </a:solidFill>
                <a:latin typeface="Calibri"/>
                <a:cs typeface="Calibri"/>
              </a:rPr>
              <a:t>scoprire</a:t>
            </a:r>
            <a:r>
              <a:rPr sz="3200" b="1" spc="25" dirty="0">
                <a:solidFill>
                  <a:srgbClr val="0E6EC5"/>
                </a:solidFill>
                <a:latin typeface="Calibri"/>
                <a:cs typeface="Calibri"/>
              </a:rPr>
              <a:t> </a:t>
            </a:r>
            <a:r>
              <a:rPr sz="3200" b="1" spc="-5" dirty="0">
                <a:solidFill>
                  <a:srgbClr val="0E6EC5"/>
                </a:solidFill>
                <a:latin typeface="Calibri"/>
                <a:cs typeface="Calibri"/>
              </a:rPr>
              <a:t>il</a:t>
            </a:r>
            <a:r>
              <a:rPr sz="3200" b="1" dirty="0">
                <a:solidFill>
                  <a:srgbClr val="0E6EC5"/>
                </a:solidFill>
                <a:latin typeface="Calibri"/>
                <a:cs typeface="Calibri"/>
              </a:rPr>
              <a:t> </a:t>
            </a:r>
            <a:r>
              <a:rPr sz="3200" b="1" i="1" spc="-5" dirty="0">
                <a:solidFill>
                  <a:srgbClr val="FF0000"/>
                </a:solidFill>
                <a:latin typeface="Calibri"/>
                <a:cs typeface="Calibri"/>
              </a:rPr>
              <a:t>sapore</a:t>
            </a:r>
            <a:r>
              <a:rPr sz="3200" b="1" i="1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3200" b="1" spc="-5" dirty="0">
                <a:solidFill>
                  <a:srgbClr val="0E6EC5"/>
                </a:solidFill>
                <a:latin typeface="Calibri"/>
                <a:cs typeface="Calibri"/>
              </a:rPr>
              <a:t>nelle</a:t>
            </a:r>
            <a:r>
              <a:rPr sz="3200" b="1" spc="5" dirty="0">
                <a:solidFill>
                  <a:srgbClr val="0E6EC5"/>
                </a:solidFill>
                <a:latin typeface="Calibri"/>
                <a:cs typeface="Calibri"/>
              </a:rPr>
              <a:t> </a:t>
            </a:r>
            <a:r>
              <a:rPr sz="3200" b="1" spc="-10" dirty="0">
                <a:solidFill>
                  <a:srgbClr val="0E6EC5"/>
                </a:solidFill>
                <a:latin typeface="Calibri"/>
                <a:cs typeface="Calibri"/>
              </a:rPr>
              <a:t>cose, </a:t>
            </a:r>
            <a:r>
              <a:rPr sz="3200" b="1" spc="-5" dirty="0">
                <a:solidFill>
                  <a:srgbClr val="0E6EC5"/>
                </a:solidFill>
                <a:latin typeface="Calibri"/>
                <a:cs typeface="Calibri"/>
              </a:rPr>
              <a:t> </a:t>
            </a:r>
            <a:r>
              <a:rPr sz="3200" b="1" spc="-10" dirty="0">
                <a:solidFill>
                  <a:srgbClr val="0E6EC5"/>
                </a:solidFill>
                <a:latin typeface="Calibri"/>
                <a:cs typeface="Calibri"/>
              </a:rPr>
              <a:t>valorizzando</a:t>
            </a:r>
            <a:r>
              <a:rPr sz="3200" b="1" spc="20" dirty="0">
                <a:solidFill>
                  <a:srgbClr val="0E6EC5"/>
                </a:solidFill>
                <a:latin typeface="Calibri"/>
                <a:cs typeface="Calibri"/>
              </a:rPr>
              <a:t> </a:t>
            </a:r>
            <a:r>
              <a:rPr sz="3200" b="1" spc="-5" dirty="0">
                <a:solidFill>
                  <a:srgbClr val="0E6EC5"/>
                </a:solidFill>
                <a:latin typeface="Calibri"/>
                <a:cs typeface="Calibri"/>
              </a:rPr>
              <a:t>i</a:t>
            </a:r>
            <a:r>
              <a:rPr sz="3200" b="1" spc="-10" dirty="0">
                <a:solidFill>
                  <a:srgbClr val="0E6EC5"/>
                </a:solidFill>
                <a:latin typeface="Calibri"/>
                <a:cs typeface="Calibri"/>
              </a:rPr>
              <a:t> </a:t>
            </a:r>
            <a:r>
              <a:rPr sz="3200" b="1" spc="-5" dirty="0">
                <a:solidFill>
                  <a:srgbClr val="0E6EC5"/>
                </a:solidFill>
                <a:latin typeface="Calibri"/>
                <a:cs typeface="Calibri"/>
              </a:rPr>
              <a:t>singoli</a:t>
            </a:r>
            <a:r>
              <a:rPr sz="3200" b="1" spc="15" dirty="0">
                <a:solidFill>
                  <a:srgbClr val="0E6EC5"/>
                </a:solidFill>
                <a:latin typeface="Calibri"/>
                <a:cs typeface="Calibri"/>
              </a:rPr>
              <a:t> </a:t>
            </a:r>
            <a:r>
              <a:rPr sz="3200" b="1" spc="-15" dirty="0">
                <a:solidFill>
                  <a:srgbClr val="0E6EC5"/>
                </a:solidFill>
                <a:latin typeface="Calibri"/>
                <a:cs typeface="Calibri"/>
              </a:rPr>
              <a:t>gusti </a:t>
            </a:r>
            <a:r>
              <a:rPr sz="3200" b="1" spc="-10" dirty="0">
                <a:solidFill>
                  <a:srgbClr val="0E6EC5"/>
                </a:solidFill>
                <a:latin typeface="Calibri"/>
                <a:cs typeface="Calibri"/>
              </a:rPr>
              <a:t> personali:</a:t>
            </a:r>
            <a:r>
              <a:rPr sz="3200" b="1" spc="10" dirty="0">
                <a:solidFill>
                  <a:srgbClr val="0E6EC5"/>
                </a:solidFill>
                <a:latin typeface="Calibri"/>
                <a:cs typeface="Calibri"/>
              </a:rPr>
              <a:t> </a:t>
            </a:r>
            <a:r>
              <a:rPr sz="3200" b="1" spc="-5" dirty="0">
                <a:solidFill>
                  <a:srgbClr val="0E6EC5"/>
                </a:solidFill>
                <a:latin typeface="Calibri"/>
                <a:cs typeface="Calibri"/>
              </a:rPr>
              <a:t>dal </a:t>
            </a:r>
            <a:r>
              <a:rPr sz="3200" b="1" spc="-10" dirty="0">
                <a:solidFill>
                  <a:srgbClr val="0E6EC5"/>
                </a:solidFill>
                <a:latin typeface="Calibri"/>
                <a:cs typeface="Calibri"/>
              </a:rPr>
              <a:t>latino</a:t>
            </a:r>
            <a:r>
              <a:rPr sz="3200" b="1" spc="10" dirty="0">
                <a:solidFill>
                  <a:srgbClr val="0E6EC5"/>
                </a:solidFill>
                <a:latin typeface="Calibri"/>
                <a:cs typeface="Calibri"/>
              </a:rPr>
              <a:t> </a:t>
            </a:r>
            <a:r>
              <a:rPr sz="3200" b="1" spc="-10" dirty="0">
                <a:solidFill>
                  <a:srgbClr val="0E6EC5"/>
                </a:solidFill>
                <a:latin typeface="Calibri"/>
                <a:cs typeface="Calibri"/>
              </a:rPr>
              <a:t>classico </a:t>
            </a:r>
            <a:r>
              <a:rPr sz="3200" b="1" spc="-5" dirty="0">
                <a:solidFill>
                  <a:srgbClr val="0E6EC5"/>
                </a:solidFill>
                <a:latin typeface="Calibri"/>
                <a:cs typeface="Calibri"/>
              </a:rPr>
              <a:t> </a:t>
            </a:r>
            <a:r>
              <a:rPr sz="3200" b="1" i="1" spc="-5" dirty="0">
                <a:solidFill>
                  <a:srgbClr val="0E6EC5"/>
                </a:solidFill>
                <a:latin typeface="Calibri"/>
                <a:cs typeface="Calibri"/>
              </a:rPr>
              <a:t>sapĕre,	</a:t>
            </a:r>
            <a:r>
              <a:rPr sz="3200" b="1" spc="-50" dirty="0">
                <a:solidFill>
                  <a:srgbClr val="0E6EC5"/>
                </a:solidFill>
                <a:latin typeface="Calibri"/>
                <a:cs typeface="Calibri"/>
              </a:rPr>
              <a:t>‘avere</a:t>
            </a:r>
            <a:r>
              <a:rPr sz="3200" b="1" spc="-20" dirty="0">
                <a:solidFill>
                  <a:srgbClr val="0E6EC5"/>
                </a:solidFill>
                <a:latin typeface="Calibri"/>
                <a:cs typeface="Calibri"/>
              </a:rPr>
              <a:t> </a:t>
            </a:r>
            <a:r>
              <a:rPr sz="3200" b="1" spc="-60" dirty="0">
                <a:solidFill>
                  <a:srgbClr val="0E6EC5"/>
                </a:solidFill>
                <a:latin typeface="Calibri"/>
                <a:cs typeface="Calibri"/>
              </a:rPr>
              <a:t>sapore’,</a:t>
            </a:r>
            <a:r>
              <a:rPr sz="3200" b="1" spc="15" dirty="0">
                <a:solidFill>
                  <a:srgbClr val="0E6EC5"/>
                </a:solidFill>
                <a:latin typeface="Calibri"/>
                <a:cs typeface="Calibri"/>
              </a:rPr>
              <a:t> </a:t>
            </a:r>
            <a:r>
              <a:rPr sz="3200" b="1" spc="-50" dirty="0">
                <a:solidFill>
                  <a:srgbClr val="0E6EC5"/>
                </a:solidFill>
                <a:latin typeface="Calibri"/>
                <a:cs typeface="Calibri"/>
              </a:rPr>
              <a:t>‘avere </a:t>
            </a:r>
            <a:r>
              <a:rPr sz="3200" b="1" spc="-890" dirty="0">
                <a:solidFill>
                  <a:srgbClr val="0E6EC5"/>
                </a:solidFill>
                <a:latin typeface="Calibri"/>
                <a:cs typeface="Calibri"/>
              </a:rPr>
              <a:t> </a:t>
            </a:r>
            <a:r>
              <a:rPr sz="3200" b="1" spc="-70" dirty="0">
                <a:solidFill>
                  <a:srgbClr val="0E6EC5"/>
                </a:solidFill>
                <a:latin typeface="Calibri"/>
                <a:cs typeface="Calibri"/>
              </a:rPr>
              <a:t>gusto’.</a:t>
            </a:r>
            <a:endParaRPr sz="32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BC5B8BA-414F-04A9-4851-05953BD91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914400"/>
            <a:ext cx="7772400" cy="1661993"/>
          </a:xfrm>
        </p:spPr>
        <p:txBody>
          <a:bodyPr/>
          <a:lstStyle/>
          <a:p>
            <a:pPr algn="ctr"/>
            <a:r>
              <a:rPr lang="it-IT" sz="3600" dirty="0"/>
              <a:t>Letture orientative…</a:t>
            </a:r>
            <a:br>
              <a:rPr lang="it-IT" sz="3600" dirty="0"/>
            </a:br>
            <a:br>
              <a:rPr lang="it-IT" sz="3600" dirty="0"/>
            </a:br>
            <a:endParaRPr lang="it-IT" sz="3600" dirty="0"/>
          </a:p>
        </p:txBody>
      </p:sp>
      <p:pic>
        <p:nvPicPr>
          <p:cNvPr id="5" name="Immagine 4" descr="Immagine che contiene testo, schermata, grafica, poster&#10;&#10;Descrizione generata automaticamente">
            <a:extLst>
              <a:ext uri="{FF2B5EF4-FFF2-40B4-BE49-F238E27FC236}">
                <a16:creationId xmlns:a16="http://schemas.microsoft.com/office/drawing/2014/main" id="{F9392F3C-0E4F-B2E0-FFF7-0CB77F7BA4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2133600"/>
            <a:ext cx="2831500" cy="3962400"/>
          </a:xfrm>
          <a:prstGeom prst="rect">
            <a:avLst/>
          </a:prstGeom>
        </p:spPr>
      </p:pic>
      <p:pic>
        <p:nvPicPr>
          <p:cNvPr id="7" name="Immagine 6" descr="Immagine che contiene testo, Prodotti generali&#10;&#10;Descrizione generata automaticamente">
            <a:extLst>
              <a:ext uri="{FF2B5EF4-FFF2-40B4-BE49-F238E27FC236}">
                <a16:creationId xmlns:a16="http://schemas.microsoft.com/office/drawing/2014/main" id="{923720BE-8640-07F7-3BD0-D1C3300492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098" y="2133600"/>
            <a:ext cx="2848506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8986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12F81A-316A-7291-CB82-2E4D689DB6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72D3093-C3C4-8BD6-F721-FEB77D3A90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914400"/>
            <a:ext cx="7772400" cy="1661993"/>
          </a:xfrm>
        </p:spPr>
        <p:txBody>
          <a:bodyPr/>
          <a:lstStyle/>
          <a:p>
            <a:pPr algn="ctr"/>
            <a:r>
              <a:rPr lang="it-IT" sz="3600" dirty="0"/>
              <a:t>Letture orientative…</a:t>
            </a:r>
            <a:br>
              <a:rPr lang="it-IT" sz="3600" dirty="0"/>
            </a:br>
            <a:br>
              <a:rPr lang="it-IT" sz="3600" dirty="0"/>
            </a:br>
            <a:endParaRPr lang="it-IT" sz="3600" dirty="0"/>
          </a:p>
        </p:txBody>
      </p:sp>
      <p:pic>
        <p:nvPicPr>
          <p:cNvPr id="4" name="Immagine 3" descr="Immagine che contiene testo, schermata, biglietto da visita, design&#10;&#10;Descrizione generata automaticamente">
            <a:extLst>
              <a:ext uri="{FF2B5EF4-FFF2-40B4-BE49-F238E27FC236}">
                <a16:creationId xmlns:a16="http://schemas.microsoft.com/office/drawing/2014/main" id="{550E26B9-EB8F-9885-70FA-96FC030E22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762" y="2148348"/>
            <a:ext cx="3000375" cy="4238625"/>
          </a:xfrm>
          <a:prstGeom prst="rect">
            <a:avLst/>
          </a:prstGeom>
        </p:spPr>
      </p:pic>
      <p:pic>
        <p:nvPicPr>
          <p:cNvPr id="8" name="Immagine 7" descr="Immagine che contiene testo, Viso umano, vestiti, cartone animato&#10;&#10;Descrizione generata automaticamente">
            <a:extLst>
              <a:ext uri="{FF2B5EF4-FFF2-40B4-BE49-F238E27FC236}">
                <a16:creationId xmlns:a16="http://schemas.microsoft.com/office/drawing/2014/main" id="{FA5F8336-99AA-ED31-5DCB-B04932E695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828800"/>
            <a:ext cx="309372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1217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FE92ED-DF4D-FDE7-FAAA-86C4BD5CA4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6658029-372D-797B-E404-499F62F964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914400"/>
            <a:ext cx="7772400" cy="1661993"/>
          </a:xfrm>
        </p:spPr>
        <p:txBody>
          <a:bodyPr/>
          <a:lstStyle/>
          <a:p>
            <a:pPr algn="ctr"/>
            <a:r>
              <a:rPr lang="it-IT" sz="3600" dirty="0"/>
              <a:t>Letture orientative…</a:t>
            </a:r>
            <a:br>
              <a:rPr lang="it-IT" sz="3600" dirty="0"/>
            </a:br>
            <a:br>
              <a:rPr lang="it-IT" sz="3600" dirty="0"/>
            </a:br>
            <a:endParaRPr lang="it-IT" sz="3600" dirty="0"/>
          </a:p>
        </p:txBody>
      </p:sp>
      <p:pic>
        <p:nvPicPr>
          <p:cNvPr id="5" name="Immagine 4" descr="Immagine che contiene testo, vestiti, cartone animato, Viso umano&#10;&#10;Descrizione generata automaticamente">
            <a:extLst>
              <a:ext uri="{FF2B5EF4-FFF2-40B4-BE49-F238E27FC236}">
                <a16:creationId xmlns:a16="http://schemas.microsoft.com/office/drawing/2014/main" id="{489494C9-C9D5-9701-2FE8-58FC38875B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745396"/>
            <a:ext cx="2886075" cy="4438650"/>
          </a:xfrm>
          <a:prstGeom prst="rect">
            <a:avLst/>
          </a:prstGeom>
        </p:spPr>
      </p:pic>
      <p:pic>
        <p:nvPicPr>
          <p:cNvPr id="1026" name="Picture 2" descr="Costruire futuro a scuola. Che cos'è, come e perché fare orientamento nel sistema di istruzione">
            <a:extLst>
              <a:ext uri="{FF2B5EF4-FFF2-40B4-BE49-F238E27FC236}">
                <a16:creationId xmlns:a16="http://schemas.microsoft.com/office/drawing/2014/main" id="{DB5D60B7-03F7-F4C1-11C5-37BBDF4C0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517" y="1745396"/>
            <a:ext cx="3017225" cy="4350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32759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C1DA4F70-E606-99E3-E568-6562851D17BF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477328"/>
          </a:xfrm>
        </p:spPr>
        <p:txBody>
          <a:bodyPr/>
          <a:lstStyle/>
          <a:p>
            <a:pPr algn="ctr"/>
            <a:r>
              <a:rPr lang="it-IT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“</a:t>
            </a:r>
            <a:r>
              <a:rPr lang="it-IT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Riprendete la bussola e riorientate la carta per decidere dove andare!”</a:t>
            </a:r>
          </a:p>
          <a:p>
            <a:pPr algn="ctr"/>
            <a:endParaRPr lang="it-IT" sz="2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it-IT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GRAZIE PER L’ATTENZIONE</a:t>
            </a:r>
          </a:p>
        </p:txBody>
      </p:sp>
      <p:pic>
        <p:nvPicPr>
          <p:cNvPr id="5" name="Immagine 4" descr="Immagine che contiene persona, aria aperta, mano, Accessorio di moda&#10;&#10;Descrizione generata automaticamente">
            <a:extLst>
              <a:ext uri="{FF2B5EF4-FFF2-40B4-BE49-F238E27FC236}">
                <a16:creationId xmlns:a16="http://schemas.microsoft.com/office/drawing/2014/main" id="{8A295CF1-B0BB-9E37-0AD8-DD516D4284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027642"/>
            <a:ext cx="6096000" cy="2401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3604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4E5C1B11-8F1C-9339-3763-591D30E0E1DC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609600" y="3840480"/>
            <a:ext cx="8153400" cy="2215991"/>
          </a:xfrm>
        </p:spPr>
        <p:txBody>
          <a:bodyPr/>
          <a:lstStyle/>
          <a:p>
            <a:r>
              <a:rPr lang="it-IT" b="1" dirty="0"/>
              <a:t>Definizione:</a:t>
            </a:r>
          </a:p>
          <a:p>
            <a:r>
              <a:rPr lang="it-IT" b="1" dirty="0" err="1"/>
              <a:t>Orientaménto</a:t>
            </a:r>
            <a:r>
              <a:rPr lang="it-IT" b="1" dirty="0"/>
              <a:t> s. m. [</a:t>
            </a:r>
            <a:r>
              <a:rPr lang="it-IT" b="1" dirty="0" err="1"/>
              <a:t>der</a:t>
            </a:r>
            <a:r>
              <a:rPr lang="it-IT" b="1" dirty="0"/>
              <a:t>. di orientare]</a:t>
            </a:r>
          </a:p>
          <a:p>
            <a:r>
              <a:rPr lang="it-IT" dirty="0"/>
              <a:t>1. Determinazione dei punti cardinali; conoscenza stessa della posizione in cui ci si trova; conoscenza della direzione che si sta seguendo o che si deve seguire.</a:t>
            </a:r>
          </a:p>
          <a:p>
            <a:r>
              <a:rPr lang="it-IT" dirty="0"/>
              <a:t>2. In senso figurato, orientamento scolastico e professionale: l’insieme delle iniziative volte a favorire una scelta ragionata degli studi da seguire e della professione da intraprendere, tenendo conto delle attitudini dimostrate e della personalità del soggetto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FE4C26D-B162-D3C6-8D83-02CD2026F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1371600"/>
            <a:ext cx="4191000" cy="234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7483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67ADB92-83A8-1B3F-C686-8D9778D40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5491" y="1143001"/>
            <a:ext cx="6113017" cy="984885"/>
          </a:xfrm>
        </p:spPr>
        <p:txBody>
          <a:bodyPr/>
          <a:lstStyle/>
          <a:p>
            <a:pPr algn="ctr"/>
            <a:r>
              <a:rPr kumimoji="0" lang="it-IT" sz="32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CHE COSA SI INTENDE PER ORIENTAMENTO</a:t>
            </a:r>
            <a:endParaRPr lang="it-IT" sz="32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890130E-715D-3CEA-3381-26DFD1887C9E}"/>
              </a:ext>
            </a:extLst>
          </p:cNvPr>
          <p:cNvSpPr txBox="1"/>
          <p:nvPr/>
        </p:nvSpPr>
        <p:spPr>
          <a:xfrm>
            <a:off x="914400" y="2486025"/>
            <a:ext cx="7772400" cy="36066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“</a:t>
            </a:r>
            <a:r>
              <a:rPr kumimoji="0" lang="it-IT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-Italic"/>
                <a:ea typeface="+mn-ea"/>
                <a:cs typeface="+mn-cs"/>
              </a:rPr>
              <a:t>l’orientamento è un processo volto a facilitare la </a:t>
            </a:r>
            <a:r>
              <a:rPr kumimoji="0" lang="it-IT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-Italic"/>
                <a:ea typeface="+mn-ea"/>
                <a:cs typeface="+mn-cs"/>
              </a:rPr>
              <a:t>conoscenza di sé, </a:t>
            </a:r>
            <a:r>
              <a:rPr kumimoji="0" lang="it-IT" sz="24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aramond-Italic"/>
                <a:ea typeface="+mn-ea"/>
                <a:cs typeface="+mn-cs"/>
              </a:rPr>
              <a:t>del </a:t>
            </a:r>
            <a:r>
              <a:rPr kumimoji="0" lang="it-IT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aramond-Italic"/>
                <a:ea typeface="+mn-ea"/>
                <a:cs typeface="+mn-cs"/>
              </a:rPr>
              <a:t>contesto formativo</a:t>
            </a:r>
            <a:r>
              <a:rPr kumimoji="0" lang="it-IT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-Italic"/>
                <a:ea typeface="+mn-ea"/>
                <a:cs typeface="+mn-cs"/>
              </a:rPr>
              <a:t>, occupazionale, sociale culturale ed economico di riferimento, delle strategie messe in atto per </a:t>
            </a:r>
            <a:r>
              <a:rPr kumimoji="0" lang="it-IT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aramond-Italic"/>
                <a:ea typeface="+mn-ea"/>
                <a:cs typeface="+mn-cs"/>
              </a:rPr>
              <a:t>relazionarsi ed interagire </a:t>
            </a:r>
            <a:r>
              <a:rPr kumimoji="0" lang="it-IT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-Italic"/>
                <a:ea typeface="+mn-ea"/>
                <a:cs typeface="+mn-cs"/>
              </a:rPr>
              <a:t>in tali realtà, al fine di favorire la  maturazione e lo sviluppo delle competenze necessarie per poter definire o ridefinire autonomamente obiettivi personali e professionali aderenti al contesto, elaborare o rielaborare un progetto di vita e sostenere le scelte relative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”.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it-IT" sz="2400" b="1" dirty="0">
                <a:solidFill>
                  <a:prstClr val="black"/>
                </a:solidFill>
                <a:latin typeface="Garamond" panose="02020404030301010803" pitchFamily="18" charset="0"/>
              </a:rPr>
              <a:t>Linee guida n. 328 del 22/12/2022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it-IT" sz="1100" dirty="0"/>
              <a:t>(Governo, Regioni ed Enti Locali nel 2012)</a:t>
            </a:r>
            <a:endParaRPr kumimoji="0" lang="it-IT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endParaRPr lang="it-IT" sz="1100" dirty="0"/>
          </a:p>
          <a:p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CC09D62-C9D0-C5AF-A1E6-55C512069B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4676775"/>
            <a:ext cx="2095500" cy="218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8958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4348ED5-A65F-5800-7496-D28AF39287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BFC018BA-E9AB-E4B7-D95B-77AE0B5B4DEF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609600" y="2133600"/>
            <a:ext cx="8153400" cy="4495800"/>
          </a:xfrm>
        </p:spPr>
        <p:txBody>
          <a:bodyPr/>
          <a:lstStyle/>
          <a:p>
            <a:pPr algn="ctr"/>
            <a:r>
              <a:rPr lang="it-IT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NORMATIVA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L.59/1997 istitutiva dell’autonomia «attività di formazione, istruzione e orientamento;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C.M. n.43 del 2009 «orientamento lungo tutto l’arco della vita»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2014 Linee guida per l’orientamento permanente (Ministro Carrozza);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Legge 107/2015 all’art. 1 c. 28 «curriculum dello studente»;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Decreto n. 328 del 22 dicembre 2022:</a:t>
            </a:r>
          </a:p>
          <a:p>
            <a:pPr algn="just"/>
            <a:r>
              <a:rPr lang="it-IT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Linee guida per l’orientamento che hanno lo scopo di attuare la riforma dell’orientamento, disegnata dal Piano nazionale di ripresa e resilienza, che ha la finalità di rafforzare il raccordo tra il primo ciclo di istruzione e il secondo ciclo di istruzione e formazione, per una scelta consapevole e ponderata, che valorizzi le potenzialità e i talenti degli studenti, nonché di contribuire alla riduzione della dispersione scolastica e di favorire l’accesso alle opportunità formative dell’istruzione terziaria.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it-IT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it-IT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it-IT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ctr"/>
            <a:endParaRPr lang="it-IT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ctr"/>
            <a:endParaRPr lang="it-IT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ctr"/>
            <a:endParaRPr lang="it-IT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ctr"/>
            <a:endParaRPr lang="it-IT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ctr"/>
            <a:endParaRPr lang="it-IT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82B76CA2-DFB0-C3E9-D174-09D80343CF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600" y="723752"/>
            <a:ext cx="2314575" cy="173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3662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56771" y="-152400"/>
            <a:ext cx="9145905" cy="6858000"/>
            <a:chOff x="-813" y="0"/>
            <a:chExt cx="914590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23"/>
              <a:ext cx="9143999" cy="10287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1357" y="0"/>
              <a:ext cx="4742642" cy="59994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9087902" cy="102057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-813" y="52323"/>
              <a:ext cx="9145575" cy="901826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231816" y="2819400"/>
            <a:ext cx="6900546" cy="1780792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 rot="10800000" flipV="1">
            <a:off x="685799" y="4815636"/>
            <a:ext cx="7660767" cy="87395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95"/>
              </a:spcBef>
            </a:pPr>
            <a:r>
              <a:rPr sz="2800" spc="-15" dirty="0">
                <a:solidFill>
                  <a:srgbClr val="FFFFFF"/>
                </a:solidFill>
                <a:latin typeface="Constantia"/>
                <a:cs typeface="Constantia"/>
              </a:rPr>
              <a:t>Decreto</a:t>
            </a:r>
            <a:r>
              <a:rPr sz="2800" spc="-8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Constantia"/>
                <a:cs typeface="Constantia"/>
              </a:rPr>
              <a:t>Ministeriale</a:t>
            </a:r>
            <a:r>
              <a:rPr sz="2800" spc="-6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800" dirty="0">
                <a:solidFill>
                  <a:srgbClr val="FFFFFF"/>
                </a:solidFill>
                <a:latin typeface="Constantia"/>
                <a:cs typeface="Constantia"/>
              </a:rPr>
              <a:t>n.</a:t>
            </a:r>
            <a:r>
              <a:rPr sz="2800" spc="-1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Constantia"/>
                <a:cs typeface="Constantia"/>
              </a:rPr>
              <a:t>328</a:t>
            </a:r>
            <a:r>
              <a:rPr sz="2800" spc="-6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Constantia"/>
                <a:cs typeface="Constantia"/>
              </a:rPr>
              <a:t>del</a:t>
            </a:r>
            <a:r>
              <a:rPr sz="2800" spc="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Constantia"/>
                <a:cs typeface="Constantia"/>
              </a:rPr>
              <a:t>22-12-2022 </a:t>
            </a:r>
            <a:r>
              <a:rPr sz="2800" spc="-5" dirty="0">
                <a:solidFill>
                  <a:srgbClr val="FFFFFF"/>
                </a:solidFill>
                <a:latin typeface="Constantia"/>
                <a:cs typeface="Constantia"/>
              </a:rPr>
              <a:t>e</a:t>
            </a:r>
            <a:endParaRPr sz="2800" dirty="0">
              <a:latin typeface="Constantia"/>
              <a:cs typeface="Constantia"/>
            </a:endParaRPr>
          </a:p>
          <a:p>
            <a:pPr marR="13970" algn="r">
              <a:lnSpc>
                <a:spcPct val="100000"/>
              </a:lnSpc>
            </a:pPr>
            <a:r>
              <a:rPr sz="2800" i="1" spc="-10" dirty="0">
                <a:solidFill>
                  <a:srgbClr val="FFFFFF"/>
                </a:solidFill>
                <a:latin typeface="Constantia"/>
                <a:cs typeface="Constantia"/>
              </a:rPr>
              <a:t>Indicazioni</a:t>
            </a:r>
            <a:r>
              <a:rPr sz="2800" i="1" spc="2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Constantia"/>
                <a:cs typeface="Constantia"/>
              </a:rPr>
              <a:t>per</a:t>
            </a:r>
            <a:r>
              <a:rPr sz="2800" spc="-10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Constantia"/>
                <a:cs typeface="Constantia"/>
              </a:rPr>
              <a:t>la</a:t>
            </a:r>
            <a:r>
              <a:rPr sz="2800" spc="-5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800" spc="-15" dirty="0">
                <a:solidFill>
                  <a:srgbClr val="FFFFFF"/>
                </a:solidFill>
                <a:latin typeface="Constantia"/>
                <a:cs typeface="Constantia"/>
              </a:rPr>
              <a:t>loro</a:t>
            </a:r>
            <a:r>
              <a:rPr sz="2800" spc="-13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Constantia"/>
                <a:cs typeface="Constantia"/>
              </a:rPr>
              <a:t>attuazione</a:t>
            </a:r>
            <a:r>
              <a:rPr sz="2800" spc="-7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Constantia"/>
                <a:cs typeface="Constantia"/>
              </a:rPr>
              <a:t>(allegato</a:t>
            </a:r>
            <a:r>
              <a:rPr sz="2800" spc="-4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Constantia"/>
                <a:cs typeface="Constantia"/>
              </a:rPr>
              <a:t>B)</a:t>
            </a:r>
            <a:endParaRPr sz="2800" dirty="0">
              <a:latin typeface="Constantia"/>
              <a:cs typeface="Constantia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4BE0948-9894-A962-7EF8-14D812A0D69C}"/>
              </a:ext>
            </a:extLst>
          </p:cNvPr>
          <p:cNvSpPr txBox="1"/>
          <p:nvPr/>
        </p:nvSpPr>
        <p:spPr>
          <a:xfrm>
            <a:off x="1231054" y="2087662"/>
            <a:ext cx="6541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ORIENTARE PER NON DISPERDERE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014A75-AEBB-BE30-F3A0-FDB6755B15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CB6282F0-FE44-8DBB-DAA6-C8B67245FE67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609600" y="990601"/>
            <a:ext cx="8153400" cy="3200400"/>
          </a:xfrm>
        </p:spPr>
        <p:txBody>
          <a:bodyPr/>
          <a:lstStyle/>
          <a:p>
            <a:pPr algn="just"/>
            <a:r>
              <a:rPr lang="it-IT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Finalità: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rafforzare il raccordo tra il primo ciclo di istruzione e il secondo ciclo di istruzione e formazione per una scelta consapevole e ponderata, che valorizzi le potenzialità e i talenti degli studenti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nonché contribuire alla riduzione della dispersione scolastica e favorire l’accesso alle opportunità formative dell’istruzione terziaria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it-IT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it-IT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ctr"/>
            <a:endParaRPr lang="it-IT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ctr"/>
            <a:endParaRPr lang="it-IT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ctr"/>
            <a:endParaRPr lang="it-IT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ctr"/>
            <a:endParaRPr lang="it-IT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ctr"/>
            <a:endParaRPr lang="it-IT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2261CB1-3CB0-058E-82AB-EF7F2111AB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743200"/>
            <a:ext cx="7086600" cy="350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8700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80999" y="1143000"/>
            <a:ext cx="8382000" cy="4255503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23"/>
              <a:ext cx="9143999" cy="10287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1357" y="0"/>
              <a:ext cx="4742642" cy="59994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9087902" cy="1020572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515491" y="2434539"/>
            <a:ext cx="6113017" cy="2887764"/>
          </a:xfrm>
          <a:prstGeom prst="rect">
            <a:avLst/>
          </a:prstGeom>
        </p:spPr>
        <p:txBody>
          <a:bodyPr vert="horz" wrap="square" lIns="0" tIns="573836" rIns="0" bIns="0" rtlCol="0">
            <a:spAutoFit/>
          </a:bodyPr>
          <a:lstStyle/>
          <a:p>
            <a:pPr marL="76200" algn="ctr">
              <a:lnSpc>
                <a:spcPct val="100000"/>
              </a:lnSpc>
              <a:spcBef>
                <a:spcPts val="105"/>
              </a:spcBef>
            </a:pPr>
            <a:r>
              <a:rPr lang="it-IT" sz="5000" dirty="0"/>
              <a:t>FIGURE PREVISTE</a:t>
            </a:r>
            <a:br>
              <a:rPr lang="it-IT" sz="5000" dirty="0"/>
            </a:br>
            <a:r>
              <a:rPr sz="5000" dirty="0"/>
              <a:t>I</a:t>
            </a:r>
            <a:r>
              <a:rPr sz="5000" spc="-20" dirty="0"/>
              <a:t> </a:t>
            </a:r>
            <a:r>
              <a:rPr sz="5000" spc="-15" dirty="0"/>
              <a:t>docenti</a:t>
            </a:r>
            <a:r>
              <a:rPr sz="5000" spc="-50" dirty="0"/>
              <a:t> </a:t>
            </a:r>
            <a:r>
              <a:rPr sz="5000" spc="-10" dirty="0"/>
              <a:t>tutor</a:t>
            </a:r>
            <a:r>
              <a:rPr sz="5000" spc="-25" dirty="0"/>
              <a:t> </a:t>
            </a:r>
            <a:r>
              <a:rPr sz="5000" dirty="0"/>
              <a:t>e</a:t>
            </a:r>
          </a:p>
          <a:p>
            <a:pPr marL="74295" algn="ctr">
              <a:lnSpc>
                <a:spcPct val="100000"/>
              </a:lnSpc>
            </a:pPr>
            <a:r>
              <a:rPr sz="5000" dirty="0"/>
              <a:t>il</a:t>
            </a:r>
            <a:r>
              <a:rPr sz="5000" spc="-50" dirty="0"/>
              <a:t> </a:t>
            </a:r>
            <a:r>
              <a:rPr sz="5000" spc="-20" dirty="0"/>
              <a:t>docente</a:t>
            </a:r>
            <a:r>
              <a:rPr sz="5000" spc="-80" dirty="0"/>
              <a:t> </a:t>
            </a:r>
            <a:r>
              <a:rPr sz="5000" spc="-15" dirty="0"/>
              <a:t>orientatore</a:t>
            </a:r>
            <a:endParaRPr sz="5000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6FFDAD3E-8B86-3748-2E44-5CD02C8503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" y="1143000"/>
            <a:ext cx="4005846" cy="167640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9E758583-6FA8-AC87-E81A-F1F963D7D2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59341" y="5303712"/>
            <a:ext cx="3608573" cy="155428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813" y="0"/>
            <a:ext cx="9145905" cy="6858000"/>
            <a:chOff x="-813" y="0"/>
            <a:chExt cx="914590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23"/>
              <a:ext cx="9143999" cy="10287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1357" y="0"/>
              <a:ext cx="4742642" cy="59994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9087902" cy="102057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-813" y="52323"/>
              <a:ext cx="9145575" cy="901826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742945" y="0"/>
            <a:ext cx="3661410" cy="711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dirty="0"/>
              <a:t>Essenzialme</a:t>
            </a:r>
            <a:r>
              <a:rPr sz="4500" spc="-35" dirty="0"/>
              <a:t>n</a:t>
            </a:r>
            <a:r>
              <a:rPr sz="4500" spc="-40" dirty="0"/>
              <a:t>t</a:t>
            </a:r>
            <a:r>
              <a:rPr sz="4500" dirty="0"/>
              <a:t>e</a:t>
            </a:r>
            <a:endParaRPr sz="4500"/>
          </a:p>
        </p:txBody>
      </p:sp>
      <p:sp>
        <p:nvSpPr>
          <p:cNvPr id="9" name="object 9"/>
          <p:cNvSpPr txBox="1"/>
          <p:nvPr/>
        </p:nvSpPr>
        <p:spPr>
          <a:xfrm>
            <a:off x="578916" y="733805"/>
            <a:ext cx="8083550" cy="4815229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286385" marR="5080" indent="-274320" algn="just">
              <a:lnSpc>
                <a:spcPct val="80000"/>
              </a:lnSpc>
              <a:spcBef>
                <a:spcPts val="675"/>
              </a:spcBef>
              <a:buClr>
                <a:srgbClr val="0AD0D9"/>
              </a:buClr>
              <a:buSzPct val="93750"/>
              <a:buFont typeface="Segoe UI Symbol"/>
              <a:buChar char="⚫"/>
              <a:tabLst>
                <a:tab pos="287020" algn="l"/>
              </a:tabLst>
            </a:pPr>
            <a:r>
              <a:rPr sz="2400" b="1" spc="-5" dirty="0">
                <a:solidFill>
                  <a:srgbClr val="0E6EC5"/>
                </a:solidFill>
                <a:cs typeface="Constantia"/>
              </a:rPr>
              <a:t>Il </a:t>
            </a:r>
            <a:r>
              <a:rPr sz="2400" b="1" dirty="0">
                <a:solidFill>
                  <a:srgbClr val="FF0000"/>
                </a:solidFill>
                <a:cs typeface="Constantia"/>
              </a:rPr>
              <a:t>DOCENTE</a:t>
            </a:r>
            <a:r>
              <a:rPr sz="2400" b="1" spc="-40" dirty="0">
                <a:solidFill>
                  <a:srgbClr val="FF0000"/>
                </a:solidFill>
                <a:cs typeface="Constantia"/>
              </a:rPr>
              <a:t> </a:t>
            </a:r>
            <a:r>
              <a:rPr sz="2400" b="1" spc="-15" dirty="0">
                <a:solidFill>
                  <a:srgbClr val="FF0000"/>
                </a:solidFill>
                <a:cs typeface="Constantia"/>
              </a:rPr>
              <a:t>TUTOR</a:t>
            </a:r>
            <a:r>
              <a:rPr sz="2400" b="1" spc="-35" dirty="0">
                <a:solidFill>
                  <a:srgbClr val="FF0000"/>
                </a:solidFill>
                <a:cs typeface="Constantia"/>
              </a:rPr>
              <a:t> </a:t>
            </a:r>
            <a:r>
              <a:rPr sz="2400" b="1" spc="-15" dirty="0">
                <a:solidFill>
                  <a:srgbClr val="0E6EC5"/>
                </a:solidFill>
                <a:cs typeface="Constantia"/>
              </a:rPr>
              <a:t>coordina</a:t>
            </a:r>
            <a:r>
              <a:rPr sz="2400" b="1" spc="-65" dirty="0">
                <a:solidFill>
                  <a:srgbClr val="0E6EC5"/>
                </a:solidFill>
                <a:cs typeface="Constantia"/>
              </a:rPr>
              <a:t> </a:t>
            </a:r>
            <a:r>
              <a:rPr sz="2400" b="1" spc="-20" dirty="0">
                <a:solidFill>
                  <a:srgbClr val="0E6EC5"/>
                </a:solidFill>
                <a:cs typeface="Constantia"/>
              </a:rPr>
              <a:t>l’attività</a:t>
            </a:r>
            <a:r>
              <a:rPr sz="2400" b="1" spc="-80" dirty="0">
                <a:solidFill>
                  <a:srgbClr val="0E6EC5"/>
                </a:solidFill>
                <a:cs typeface="Constantia"/>
              </a:rPr>
              <a:t> </a:t>
            </a:r>
            <a:r>
              <a:rPr sz="2400" b="1" spc="-5" dirty="0">
                <a:solidFill>
                  <a:srgbClr val="0E6EC5"/>
                </a:solidFill>
                <a:cs typeface="Constantia"/>
              </a:rPr>
              <a:t>scolastica</a:t>
            </a:r>
            <a:r>
              <a:rPr sz="2400" b="1" spc="-110" dirty="0">
                <a:solidFill>
                  <a:srgbClr val="0E6EC5"/>
                </a:solidFill>
                <a:cs typeface="Constantia"/>
              </a:rPr>
              <a:t> </a:t>
            </a:r>
            <a:r>
              <a:rPr sz="2400" b="1" spc="-10" dirty="0">
                <a:solidFill>
                  <a:srgbClr val="0E6EC5"/>
                </a:solidFill>
                <a:cs typeface="Constantia"/>
              </a:rPr>
              <a:t>dello </a:t>
            </a:r>
            <a:r>
              <a:rPr sz="2400" b="1" spc="-565" dirty="0">
                <a:solidFill>
                  <a:srgbClr val="0E6EC5"/>
                </a:solidFill>
                <a:cs typeface="Constantia"/>
              </a:rPr>
              <a:t> </a:t>
            </a:r>
            <a:r>
              <a:rPr sz="2400" b="1" spc="-10" dirty="0">
                <a:solidFill>
                  <a:srgbClr val="0E6EC5"/>
                </a:solidFill>
                <a:cs typeface="Constantia"/>
              </a:rPr>
              <a:t>studente, </a:t>
            </a:r>
            <a:r>
              <a:rPr sz="2400" b="1" spc="-5" dirty="0">
                <a:solidFill>
                  <a:srgbClr val="0E6EC5"/>
                </a:solidFill>
                <a:cs typeface="Constantia"/>
              </a:rPr>
              <a:t>per </a:t>
            </a:r>
            <a:r>
              <a:rPr sz="2400" b="1" spc="-15" dirty="0">
                <a:solidFill>
                  <a:srgbClr val="0E6EC5"/>
                </a:solidFill>
                <a:cs typeface="Constantia"/>
              </a:rPr>
              <a:t>intercettarne </a:t>
            </a:r>
            <a:r>
              <a:rPr sz="2400" b="1" dirty="0">
                <a:solidFill>
                  <a:srgbClr val="0E6EC5"/>
                </a:solidFill>
                <a:cs typeface="Constantia"/>
              </a:rPr>
              <a:t>i talenti e le </a:t>
            </a:r>
            <a:r>
              <a:rPr sz="2400" b="1" spc="-5" dirty="0">
                <a:solidFill>
                  <a:srgbClr val="0E6EC5"/>
                </a:solidFill>
                <a:cs typeface="Constantia"/>
              </a:rPr>
              <a:t>difficoltà, </a:t>
            </a:r>
            <a:r>
              <a:rPr sz="2400" b="1" spc="-10" dirty="0">
                <a:solidFill>
                  <a:srgbClr val="0E6EC5"/>
                </a:solidFill>
                <a:cs typeface="Constantia"/>
              </a:rPr>
              <a:t>per </a:t>
            </a:r>
            <a:r>
              <a:rPr sz="2400" b="1" spc="-5" dirty="0">
                <a:solidFill>
                  <a:srgbClr val="0E6EC5"/>
                </a:solidFill>
                <a:cs typeface="Constantia"/>
              </a:rPr>
              <a:t> </a:t>
            </a:r>
            <a:r>
              <a:rPr sz="2400" b="1" spc="-25" dirty="0">
                <a:solidFill>
                  <a:srgbClr val="0E6EC5"/>
                </a:solidFill>
                <a:cs typeface="Constantia"/>
              </a:rPr>
              <a:t>favorire</a:t>
            </a:r>
            <a:r>
              <a:rPr sz="2400" b="1" spc="-20" dirty="0">
                <a:solidFill>
                  <a:srgbClr val="0E6EC5"/>
                </a:solidFill>
                <a:cs typeface="Constantia"/>
              </a:rPr>
              <a:t> </a:t>
            </a:r>
            <a:r>
              <a:rPr sz="2400" b="1" spc="-5" dirty="0">
                <a:solidFill>
                  <a:srgbClr val="0E6EC5"/>
                </a:solidFill>
                <a:cs typeface="Constantia"/>
              </a:rPr>
              <a:t>il</a:t>
            </a:r>
            <a:r>
              <a:rPr sz="2400" b="1" dirty="0">
                <a:solidFill>
                  <a:srgbClr val="0E6EC5"/>
                </a:solidFill>
                <a:cs typeface="Constantia"/>
              </a:rPr>
              <a:t> </a:t>
            </a:r>
            <a:r>
              <a:rPr sz="2400" b="1" spc="-15" dirty="0">
                <a:solidFill>
                  <a:srgbClr val="0E6EC5"/>
                </a:solidFill>
                <a:cs typeface="Constantia"/>
              </a:rPr>
              <a:t>recupero</a:t>
            </a:r>
            <a:r>
              <a:rPr sz="2400" b="1" spc="-10" dirty="0">
                <a:solidFill>
                  <a:srgbClr val="0E6EC5"/>
                </a:solidFill>
                <a:cs typeface="Constantia"/>
              </a:rPr>
              <a:t> </a:t>
            </a:r>
            <a:r>
              <a:rPr sz="2400" b="1" dirty="0">
                <a:solidFill>
                  <a:srgbClr val="0E6EC5"/>
                </a:solidFill>
                <a:cs typeface="Constantia"/>
              </a:rPr>
              <a:t>e</a:t>
            </a:r>
            <a:r>
              <a:rPr sz="2400" b="1" spc="5" dirty="0">
                <a:solidFill>
                  <a:srgbClr val="0E6EC5"/>
                </a:solidFill>
                <a:cs typeface="Constantia"/>
              </a:rPr>
              <a:t> </a:t>
            </a:r>
            <a:r>
              <a:rPr sz="2400" b="1" spc="-10" dirty="0">
                <a:solidFill>
                  <a:srgbClr val="0E6EC5"/>
                </a:solidFill>
                <a:cs typeface="Constantia"/>
              </a:rPr>
              <a:t>consentire,</a:t>
            </a:r>
            <a:r>
              <a:rPr sz="2400" b="1" spc="-5" dirty="0">
                <a:solidFill>
                  <a:srgbClr val="0E6EC5"/>
                </a:solidFill>
                <a:cs typeface="Constantia"/>
              </a:rPr>
              <a:t> </a:t>
            </a:r>
            <a:r>
              <a:rPr sz="2400" b="1" dirty="0">
                <a:solidFill>
                  <a:srgbClr val="0E6EC5"/>
                </a:solidFill>
                <a:cs typeface="Constantia"/>
              </a:rPr>
              <a:t>a</a:t>
            </a:r>
            <a:r>
              <a:rPr sz="2400" b="1" spc="5" dirty="0">
                <a:solidFill>
                  <a:srgbClr val="0E6EC5"/>
                </a:solidFill>
                <a:cs typeface="Constantia"/>
              </a:rPr>
              <a:t> </a:t>
            </a:r>
            <a:r>
              <a:rPr sz="2400" b="1" spc="-5" dirty="0">
                <a:solidFill>
                  <a:srgbClr val="0E6EC5"/>
                </a:solidFill>
                <a:cs typeface="Constantia"/>
              </a:rPr>
              <a:t>chi</a:t>
            </a:r>
            <a:r>
              <a:rPr sz="2400" b="1" dirty="0">
                <a:solidFill>
                  <a:srgbClr val="0E6EC5"/>
                </a:solidFill>
                <a:cs typeface="Constantia"/>
              </a:rPr>
              <a:t> non</a:t>
            </a:r>
            <a:r>
              <a:rPr sz="2400" b="1" spc="5" dirty="0">
                <a:solidFill>
                  <a:srgbClr val="0E6EC5"/>
                </a:solidFill>
                <a:cs typeface="Constantia"/>
              </a:rPr>
              <a:t> </a:t>
            </a:r>
            <a:r>
              <a:rPr sz="2400" b="1" dirty="0">
                <a:solidFill>
                  <a:srgbClr val="0E6EC5"/>
                </a:solidFill>
                <a:cs typeface="Constantia"/>
              </a:rPr>
              <a:t>abbia </a:t>
            </a:r>
            <a:r>
              <a:rPr sz="2400" b="1" spc="5" dirty="0">
                <a:solidFill>
                  <a:srgbClr val="0E6EC5"/>
                </a:solidFill>
                <a:cs typeface="Constantia"/>
              </a:rPr>
              <a:t> </a:t>
            </a:r>
            <a:r>
              <a:rPr sz="2400" b="1" spc="-15" dirty="0">
                <a:solidFill>
                  <a:srgbClr val="0E6EC5"/>
                </a:solidFill>
                <a:cs typeface="Constantia"/>
              </a:rPr>
              <a:t>ancora</a:t>
            </a:r>
            <a:r>
              <a:rPr sz="2400" b="1" spc="545" dirty="0">
                <a:solidFill>
                  <a:srgbClr val="0E6EC5"/>
                </a:solidFill>
                <a:cs typeface="Constantia"/>
              </a:rPr>
              <a:t> </a:t>
            </a:r>
            <a:r>
              <a:rPr sz="2400" b="1" spc="-10" dirty="0">
                <a:solidFill>
                  <a:srgbClr val="0E6EC5"/>
                </a:solidFill>
                <a:cs typeface="Constantia"/>
              </a:rPr>
              <a:t>individuato</a:t>
            </a:r>
            <a:r>
              <a:rPr sz="2400" b="1" spc="-5" dirty="0">
                <a:solidFill>
                  <a:srgbClr val="0E6EC5"/>
                </a:solidFill>
                <a:cs typeface="Constantia"/>
              </a:rPr>
              <a:t> </a:t>
            </a:r>
            <a:r>
              <a:rPr sz="2400" b="1" spc="-10" dirty="0">
                <a:solidFill>
                  <a:srgbClr val="0E6EC5"/>
                </a:solidFill>
                <a:cs typeface="Constantia"/>
              </a:rPr>
              <a:t>propri</a:t>
            </a:r>
            <a:r>
              <a:rPr sz="2400" b="1" spc="-5" dirty="0">
                <a:solidFill>
                  <a:srgbClr val="0E6EC5"/>
                </a:solidFill>
                <a:cs typeface="Constantia"/>
              </a:rPr>
              <a:t> </a:t>
            </a:r>
            <a:r>
              <a:rPr sz="2400" b="1" dirty="0">
                <a:solidFill>
                  <a:srgbClr val="0E6EC5"/>
                </a:solidFill>
                <a:cs typeface="Constantia"/>
              </a:rPr>
              <a:t>talenti,</a:t>
            </a:r>
            <a:r>
              <a:rPr sz="2400" b="1" spc="5" dirty="0">
                <a:solidFill>
                  <a:srgbClr val="0E6EC5"/>
                </a:solidFill>
                <a:cs typeface="Constantia"/>
              </a:rPr>
              <a:t> di</a:t>
            </a:r>
            <a:r>
              <a:rPr sz="2400" b="1" spc="10" dirty="0">
                <a:solidFill>
                  <a:srgbClr val="0E6EC5"/>
                </a:solidFill>
                <a:cs typeface="Constantia"/>
              </a:rPr>
              <a:t> </a:t>
            </a:r>
            <a:r>
              <a:rPr sz="2400" b="1" spc="-15" dirty="0">
                <a:solidFill>
                  <a:srgbClr val="0E6EC5"/>
                </a:solidFill>
                <a:cs typeface="Constantia"/>
              </a:rPr>
              <a:t>trovarli</a:t>
            </a:r>
            <a:r>
              <a:rPr sz="2400" b="1" spc="545" dirty="0">
                <a:solidFill>
                  <a:srgbClr val="0E6EC5"/>
                </a:solidFill>
                <a:cs typeface="Constantia"/>
              </a:rPr>
              <a:t> </a:t>
            </a:r>
            <a:r>
              <a:rPr sz="2400" b="1" dirty="0">
                <a:solidFill>
                  <a:srgbClr val="0E6EC5"/>
                </a:solidFill>
                <a:cs typeface="Constantia"/>
              </a:rPr>
              <a:t>e </a:t>
            </a:r>
            <a:r>
              <a:rPr sz="2400" b="1" spc="5" dirty="0">
                <a:solidFill>
                  <a:srgbClr val="0E6EC5"/>
                </a:solidFill>
                <a:cs typeface="Constantia"/>
              </a:rPr>
              <a:t> </a:t>
            </a:r>
            <a:r>
              <a:rPr sz="2400" b="1" spc="-10" dirty="0">
                <a:solidFill>
                  <a:srgbClr val="0E6EC5"/>
                </a:solidFill>
                <a:cs typeface="Constantia"/>
              </a:rPr>
              <a:t>potenziarli.</a:t>
            </a:r>
            <a:endParaRPr sz="2400" dirty="0">
              <a:cs typeface="Constantia"/>
            </a:endParaRPr>
          </a:p>
          <a:p>
            <a:pPr marL="286385" marR="6985" indent="13335" algn="just">
              <a:lnSpc>
                <a:spcPct val="80000"/>
              </a:lnSpc>
              <a:spcBef>
                <a:spcPts val="575"/>
              </a:spcBef>
            </a:pPr>
            <a:r>
              <a:rPr sz="2400" b="1" spc="-5" dirty="0">
                <a:solidFill>
                  <a:srgbClr val="386F25"/>
                </a:solidFill>
                <a:cs typeface="Constantia"/>
              </a:rPr>
              <a:t>Aiuta gli</a:t>
            </a:r>
            <a:r>
              <a:rPr sz="2400" b="1" dirty="0">
                <a:solidFill>
                  <a:srgbClr val="386F25"/>
                </a:solidFill>
                <a:cs typeface="Constantia"/>
              </a:rPr>
              <a:t> </a:t>
            </a:r>
            <a:r>
              <a:rPr sz="2400" b="1" spc="-5" dirty="0">
                <a:solidFill>
                  <a:srgbClr val="386F25"/>
                </a:solidFill>
                <a:cs typeface="Constantia"/>
              </a:rPr>
              <a:t>studenti</a:t>
            </a:r>
            <a:r>
              <a:rPr sz="2400" b="1" spc="560" dirty="0">
                <a:solidFill>
                  <a:srgbClr val="386F25"/>
                </a:solidFill>
                <a:cs typeface="Constantia"/>
              </a:rPr>
              <a:t> </a:t>
            </a:r>
            <a:r>
              <a:rPr sz="2400" b="1" dirty="0">
                <a:solidFill>
                  <a:srgbClr val="386F25"/>
                </a:solidFill>
                <a:cs typeface="Constantia"/>
              </a:rPr>
              <a:t>nella </a:t>
            </a:r>
            <a:r>
              <a:rPr sz="2400" b="1" spc="-10" dirty="0">
                <a:solidFill>
                  <a:srgbClr val="386F25"/>
                </a:solidFill>
                <a:cs typeface="Constantia"/>
              </a:rPr>
              <a:t>compilazione dell’E-Portfolio </a:t>
            </a:r>
            <a:r>
              <a:rPr sz="2400" b="1" spc="-560" dirty="0">
                <a:solidFill>
                  <a:srgbClr val="386F25"/>
                </a:solidFill>
                <a:cs typeface="Constantia"/>
              </a:rPr>
              <a:t> </a:t>
            </a:r>
            <a:r>
              <a:rPr sz="2400" b="1" dirty="0">
                <a:solidFill>
                  <a:srgbClr val="386F25"/>
                </a:solidFill>
                <a:cs typeface="Constantia"/>
              </a:rPr>
              <a:t>e </a:t>
            </a:r>
            <a:r>
              <a:rPr sz="2400" b="1" spc="-5" dirty="0">
                <a:solidFill>
                  <a:srgbClr val="386F25"/>
                </a:solidFill>
                <a:cs typeface="Constantia"/>
              </a:rPr>
              <a:t>nella </a:t>
            </a:r>
            <a:r>
              <a:rPr sz="2400" b="1" spc="-10" dirty="0">
                <a:solidFill>
                  <a:srgbClr val="386F25"/>
                </a:solidFill>
                <a:cs typeface="Constantia"/>
              </a:rPr>
              <a:t>scelta </a:t>
            </a:r>
            <a:r>
              <a:rPr sz="2400" b="1" spc="-5" dirty="0">
                <a:solidFill>
                  <a:srgbClr val="386F25"/>
                </a:solidFill>
                <a:cs typeface="Constantia"/>
              </a:rPr>
              <a:t>del</a:t>
            </a:r>
            <a:r>
              <a:rPr sz="2400" b="1" dirty="0">
                <a:solidFill>
                  <a:srgbClr val="386F25"/>
                </a:solidFill>
                <a:cs typeface="Constantia"/>
              </a:rPr>
              <a:t> </a:t>
            </a:r>
            <a:r>
              <a:rPr sz="2400" b="1" spc="-35" dirty="0">
                <a:solidFill>
                  <a:srgbClr val="386F25"/>
                </a:solidFill>
                <a:cs typeface="Constantia"/>
              </a:rPr>
              <a:t>‘capolavoro’</a:t>
            </a:r>
            <a:r>
              <a:rPr sz="2400" b="1" spc="-30" dirty="0">
                <a:solidFill>
                  <a:srgbClr val="386F25"/>
                </a:solidFill>
                <a:cs typeface="Constantia"/>
              </a:rPr>
              <a:t> </a:t>
            </a:r>
            <a:r>
              <a:rPr sz="2400" b="1" dirty="0">
                <a:solidFill>
                  <a:srgbClr val="386F25"/>
                </a:solidFill>
                <a:cs typeface="Constantia"/>
              </a:rPr>
              <a:t>ed</a:t>
            </a:r>
            <a:r>
              <a:rPr sz="2400" b="1" spc="5" dirty="0">
                <a:solidFill>
                  <a:srgbClr val="386F25"/>
                </a:solidFill>
                <a:cs typeface="Constantia"/>
              </a:rPr>
              <a:t> </a:t>
            </a:r>
            <a:r>
              <a:rPr sz="2400" b="1" dirty="0">
                <a:solidFill>
                  <a:srgbClr val="386F25"/>
                </a:solidFill>
                <a:cs typeface="Constantia"/>
              </a:rPr>
              <a:t>è </a:t>
            </a:r>
            <a:r>
              <a:rPr sz="2400" b="1" spc="-15" dirty="0">
                <a:solidFill>
                  <a:srgbClr val="386F25"/>
                </a:solidFill>
                <a:cs typeface="Constantia"/>
              </a:rPr>
              <a:t>consigliere </a:t>
            </a:r>
            <a:r>
              <a:rPr sz="2400" b="1" spc="-10" dirty="0">
                <a:solidFill>
                  <a:srgbClr val="386F25"/>
                </a:solidFill>
                <a:cs typeface="Constantia"/>
              </a:rPr>
              <a:t>delle </a:t>
            </a:r>
            <a:r>
              <a:rPr sz="2400" b="1" spc="-5" dirty="0">
                <a:solidFill>
                  <a:srgbClr val="386F25"/>
                </a:solidFill>
                <a:cs typeface="Constantia"/>
              </a:rPr>
              <a:t> </a:t>
            </a:r>
            <a:r>
              <a:rPr sz="2400" b="1" spc="-10" dirty="0">
                <a:solidFill>
                  <a:srgbClr val="386F25"/>
                </a:solidFill>
                <a:cs typeface="Constantia"/>
              </a:rPr>
              <a:t>famiglie</a:t>
            </a:r>
            <a:r>
              <a:rPr sz="2400" b="1" spc="-45" dirty="0">
                <a:solidFill>
                  <a:srgbClr val="386F25"/>
                </a:solidFill>
                <a:cs typeface="Constantia"/>
              </a:rPr>
              <a:t> </a:t>
            </a:r>
            <a:r>
              <a:rPr sz="2400" b="1" dirty="0">
                <a:solidFill>
                  <a:srgbClr val="386F25"/>
                </a:solidFill>
                <a:cs typeface="Constantia"/>
              </a:rPr>
              <a:t>nei </a:t>
            </a:r>
            <a:r>
              <a:rPr sz="2400" b="1" spc="-5" dirty="0">
                <a:solidFill>
                  <a:srgbClr val="386F25"/>
                </a:solidFill>
                <a:cs typeface="Constantia"/>
              </a:rPr>
              <a:t>momenti</a:t>
            </a:r>
            <a:r>
              <a:rPr sz="2400" b="1" spc="-30" dirty="0">
                <a:solidFill>
                  <a:srgbClr val="386F25"/>
                </a:solidFill>
                <a:cs typeface="Constantia"/>
              </a:rPr>
              <a:t> </a:t>
            </a:r>
            <a:r>
              <a:rPr sz="2400" b="1" spc="-5" dirty="0">
                <a:solidFill>
                  <a:srgbClr val="386F25"/>
                </a:solidFill>
                <a:cs typeface="Constantia"/>
              </a:rPr>
              <a:t>di</a:t>
            </a:r>
            <a:r>
              <a:rPr sz="2400" b="1" spc="-50" dirty="0">
                <a:solidFill>
                  <a:srgbClr val="386F25"/>
                </a:solidFill>
                <a:cs typeface="Constantia"/>
              </a:rPr>
              <a:t> </a:t>
            </a:r>
            <a:r>
              <a:rPr sz="2400" b="1" spc="-10" dirty="0">
                <a:solidFill>
                  <a:srgbClr val="386F25"/>
                </a:solidFill>
                <a:cs typeface="Constantia"/>
              </a:rPr>
              <a:t>scelta.</a:t>
            </a:r>
            <a:endParaRPr sz="2400" dirty="0">
              <a:cs typeface="Constanti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800" dirty="0">
              <a:cs typeface="Constantia"/>
            </a:endParaRPr>
          </a:p>
          <a:p>
            <a:pPr marL="286385" marR="7620" indent="-274320" algn="just">
              <a:lnSpc>
                <a:spcPct val="80000"/>
              </a:lnSpc>
              <a:buClr>
                <a:srgbClr val="0AD0D9"/>
              </a:buClr>
              <a:buSzPct val="93750"/>
              <a:buFont typeface="Segoe UI Symbol"/>
              <a:buChar char="⚫"/>
              <a:tabLst>
                <a:tab pos="287020" algn="l"/>
              </a:tabLst>
            </a:pPr>
            <a:r>
              <a:rPr sz="2400" b="1" spc="-5" dirty="0">
                <a:solidFill>
                  <a:srgbClr val="0E6EC5"/>
                </a:solidFill>
                <a:cs typeface="Constantia"/>
              </a:rPr>
              <a:t>Il </a:t>
            </a:r>
            <a:r>
              <a:rPr sz="2400" b="1" dirty="0">
                <a:solidFill>
                  <a:srgbClr val="FF0000"/>
                </a:solidFill>
                <a:cs typeface="Constantia"/>
              </a:rPr>
              <a:t>DOCENTE </a:t>
            </a:r>
            <a:r>
              <a:rPr sz="2400" b="1" spc="-30" dirty="0">
                <a:solidFill>
                  <a:srgbClr val="FF0000"/>
                </a:solidFill>
                <a:cs typeface="Constantia"/>
              </a:rPr>
              <a:t>ORIENTATORE </a:t>
            </a:r>
            <a:r>
              <a:rPr sz="2400" b="1" spc="-5" dirty="0">
                <a:solidFill>
                  <a:srgbClr val="0E6EC5"/>
                </a:solidFill>
                <a:cs typeface="Constantia"/>
              </a:rPr>
              <a:t>aiuta </a:t>
            </a:r>
            <a:r>
              <a:rPr sz="2400" b="1" spc="-10" dirty="0">
                <a:solidFill>
                  <a:srgbClr val="0E6EC5"/>
                </a:solidFill>
                <a:cs typeface="Constantia"/>
              </a:rPr>
              <a:t>gli </a:t>
            </a:r>
            <a:r>
              <a:rPr sz="2400" b="1" dirty="0">
                <a:solidFill>
                  <a:srgbClr val="0E6EC5"/>
                </a:solidFill>
                <a:cs typeface="Constantia"/>
              </a:rPr>
              <a:t>studenti a </a:t>
            </a:r>
            <a:r>
              <a:rPr sz="2400" b="1" spc="-10" dirty="0">
                <a:solidFill>
                  <a:srgbClr val="0E6EC5"/>
                </a:solidFill>
                <a:cs typeface="Constantia"/>
              </a:rPr>
              <a:t>fare </a:t>
            </a:r>
            <a:r>
              <a:rPr sz="2400" b="1" spc="-5" dirty="0">
                <a:solidFill>
                  <a:srgbClr val="0E6EC5"/>
                </a:solidFill>
                <a:cs typeface="Constantia"/>
              </a:rPr>
              <a:t> </a:t>
            </a:r>
            <a:r>
              <a:rPr sz="2400" b="1" spc="-15" dirty="0">
                <a:solidFill>
                  <a:srgbClr val="0E6EC5"/>
                </a:solidFill>
                <a:cs typeface="Constantia"/>
              </a:rPr>
              <a:t>scelte </a:t>
            </a:r>
            <a:r>
              <a:rPr sz="2400" b="1" spc="-5" dirty="0">
                <a:solidFill>
                  <a:srgbClr val="0E6EC5"/>
                </a:solidFill>
                <a:cs typeface="Constantia"/>
              </a:rPr>
              <a:t>in linea </a:t>
            </a:r>
            <a:r>
              <a:rPr sz="2400" b="1" spc="-20" dirty="0">
                <a:solidFill>
                  <a:srgbClr val="0E6EC5"/>
                </a:solidFill>
                <a:cs typeface="Constantia"/>
              </a:rPr>
              <a:t>con </a:t>
            </a:r>
            <a:r>
              <a:rPr sz="2400" b="1" dirty="0">
                <a:solidFill>
                  <a:srgbClr val="0E6EC5"/>
                </a:solidFill>
                <a:cs typeface="Constantia"/>
              </a:rPr>
              <a:t>le </a:t>
            </a:r>
            <a:r>
              <a:rPr sz="2400" b="1" spc="-15" dirty="0">
                <a:solidFill>
                  <a:srgbClr val="0E6EC5"/>
                </a:solidFill>
                <a:cs typeface="Constantia"/>
              </a:rPr>
              <a:t>loro </a:t>
            </a:r>
            <a:r>
              <a:rPr sz="2400" b="1" spc="-5" dirty="0">
                <a:solidFill>
                  <a:srgbClr val="0E6EC5"/>
                </a:solidFill>
                <a:cs typeface="Constantia"/>
              </a:rPr>
              <a:t>aspirazioni, </a:t>
            </a:r>
            <a:r>
              <a:rPr sz="2400" b="1" dirty="0">
                <a:solidFill>
                  <a:srgbClr val="0E6EC5"/>
                </a:solidFill>
                <a:cs typeface="Constantia"/>
              </a:rPr>
              <a:t>le </a:t>
            </a:r>
            <a:r>
              <a:rPr sz="2400" b="1" spc="-5" dirty="0">
                <a:solidFill>
                  <a:srgbClr val="0E6EC5"/>
                </a:solidFill>
                <a:cs typeface="Constantia"/>
              </a:rPr>
              <a:t>potenzialità </a:t>
            </a:r>
            <a:r>
              <a:rPr sz="2400" b="1" dirty="0">
                <a:solidFill>
                  <a:srgbClr val="0E6EC5"/>
                </a:solidFill>
                <a:cs typeface="Constantia"/>
              </a:rPr>
              <a:t>e </a:t>
            </a:r>
            <a:r>
              <a:rPr sz="2400" b="1" spc="-560" dirty="0">
                <a:solidFill>
                  <a:srgbClr val="0E6EC5"/>
                </a:solidFill>
                <a:cs typeface="Constantia"/>
              </a:rPr>
              <a:t> </a:t>
            </a:r>
            <a:r>
              <a:rPr sz="2400" b="1" dirty="0">
                <a:solidFill>
                  <a:srgbClr val="0E6EC5"/>
                </a:solidFill>
                <a:cs typeface="Constantia"/>
              </a:rPr>
              <a:t>i </a:t>
            </a:r>
            <a:r>
              <a:rPr sz="2400" b="1" spc="-20" dirty="0">
                <a:solidFill>
                  <a:srgbClr val="0E6EC5"/>
                </a:solidFill>
                <a:cs typeface="Constantia"/>
              </a:rPr>
              <a:t>progetti </a:t>
            </a:r>
            <a:r>
              <a:rPr sz="2400" b="1" spc="-5" dirty="0">
                <a:solidFill>
                  <a:srgbClr val="0E6EC5"/>
                </a:solidFill>
                <a:cs typeface="Constantia"/>
              </a:rPr>
              <a:t>di vita, tenendo </a:t>
            </a:r>
            <a:r>
              <a:rPr sz="2400" b="1" spc="-20" dirty="0">
                <a:solidFill>
                  <a:srgbClr val="0E6EC5"/>
                </a:solidFill>
                <a:cs typeface="Constantia"/>
              </a:rPr>
              <a:t>conto </a:t>
            </a:r>
            <a:r>
              <a:rPr sz="2400" b="1" spc="-5" dirty="0">
                <a:solidFill>
                  <a:srgbClr val="0E6EC5"/>
                </a:solidFill>
                <a:cs typeface="Constantia"/>
              </a:rPr>
              <a:t>dei </a:t>
            </a:r>
            <a:r>
              <a:rPr sz="2400" b="1" spc="-15" dirty="0">
                <a:solidFill>
                  <a:srgbClr val="0E6EC5"/>
                </a:solidFill>
                <a:cs typeface="Constantia"/>
              </a:rPr>
              <a:t>diversi percorsi </a:t>
            </a:r>
            <a:r>
              <a:rPr sz="2400" b="1" spc="-5" dirty="0">
                <a:solidFill>
                  <a:srgbClr val="0E6EC5"/>
                </a:solidFill>
                <a:cs typeface="Constantia"/>
              </a:rPr>
              <a:t>di </a:t>
            </a:r>
            <a:r>
              <a:rPr sz="2400" b="1" spc="-560" dirty="0">
                <a:solidFill>
                  <a:srgbClr val="0E6EC5"/>
                </a:solidFill>
                <a:cs typeface="Constantia"/>
              </a:rPr>
              <a:t> </a:t>
            </a:r>
            <a:r>
              <a:rPr sz="2400" b="1" spc="-5" dirty="0">
                <a:solidFill>
                  <a:srgbClr val="0E6EC5"/>
                </a:solidFill>
                <a:cs typeface="Constantia"/>
              </a:rPr>
              <a:t>studio </a:t>
            </a:r>
            <a:r>
              <a:rPr sz="2400" b="1" dirty="0">
                <a:solidFill>
                  <a:srgbClr val="0E6EC5"/>
                </a:solidFill>
                <a:cs typeface="Constantia"/>
              </a:rPr>
              <a:t>e </a:t>
            </a:r>
            <a:r>
              <a:rPr sz="2400" b="1" spc="-5" dirty="0">
                <a:solidFill>
                  <a:srgbClr val="0E6EC5"/>
                </a:solidFill>
                <a:cs typeface="Constantia"/>
              </a:rPr>
              <a:t>di </a:t>
            </a:r>
            <a:r>
              <a:rPr sz="2400" b="1" spc="-30" dirty="0">
                <a:solidFill>
                  <a:srgbClr val="0E6EC5"/>
                </a:solidFill>
                <a:cs typeface="Constantia"/>
              </a:rPr>
              <a:t>lavoro </a:t>
            </a:r>
            <a:r>
              <a:rPr sz="2400" b="1" dirty="0">
                <a:solidFill>
                  <a:srgbClr val="0E6EC5"/>
                </a:solidFill>
                <a:cs typeface="Constantia"/>
              </a:rPr>
              <a:t>e </a:t>
            </a:r>
            <a:r>
              <a:rPr sz="2400" b="1" spc="-5" dirty="0">
                <a:solidFill>
                  <a:srgbClr val="0E6EC5"/>
                </a:solidFill>
                <a:cs typeface="Constantia"/>
              </a:rPr>
              <a:t>delle varie </a:t>
            </a:r>
            <a:r>
              <a:rPr sz="2400" b="1" dirty="0">
                <a:solidFill>
                  <a:srgbClr val="0E6EC5"/>
                </a:solidFill>
                <a:cs typeface="Constantia"/>
              </a:rPr>
              <a:t>opportunità </a:t>
            </a:r>
            <a:r>
              <a:rPr sz="2400" b="1" spc="-10" dirty="0">
                <a:solidFill>
                  <a:srgbClr val="0E6EC5"/>
                </a:solidFill>
                <a:cs typeface="Constantia"/>
              </a:rPr>
              <a:t>offerte </a:t>
            </a:r>
            <a:r>
              <a:rPr sz="2400" b="1" spc="-5" dirty="0">
                <a:solidFill>
                  <a:srgbClr val="0E6EC5"/>
                </a:solidFill>
                <a:cs typeface="Constantia"/>
              </a:rPr>
              <a:t>dai </a:t>
            </a:r>
            <a:r>
              <a:rPr sz="2400" b="1" dirty="0">
                <a:solidFill>
                  <a:srgbClr val="0E6EC5"/>
                </a:solidFill>
                <a:cs typeface="Constantia"/>
              </a:rPr>
              <a:t> </a:t>
            </a:r>
            <a:r>
              <a:rPr sz="2400" b="1" spc="-10" dirty="0">
                <a:solidFill>
                  <a:srgbClr val="0E6EC5"/>
                </a:solidFill>
                <a:cs typeface="Constantia"/>
              </a:rPr>
              <a:t>territori.</a:t>
            </a:r>
            <a:endParaRPr sz="2400" dirty="0">
              <a:cs typeface="Constantia"/>
            </a:endParaRPr>
          </a:p>
          <a:p>
            <a:pPr marL="286385" marR="9525" indent="-45720" algn="just">
              <a:lnSpc>
                <a:spcPct val="80000"/>
              </a:lnSpc>
              <a:spcBef>
                <a:spcPts val="575"/>
              </a:spcBef>
            </a:pPr>
            <a:r>
              <a:rPr sz="2400" b="1" spc="-15" dirty="0">
                <a:solidFill>
                  <a:srgbClr val="386F25"/>
                </a:solidFill>
                <a:cs typeface="Constantia"/>
              </a:rPr>
              <a:t>Gestisce</a:t>
            </a:r>
            <a:r>
              <a:rPr sz="2400" b="1" spc="-10" dirty="0">
                <a:solidFill>
                  <a:srgbClr val="386F25"/>
                </a:solidFill>
                <a:cs typeface="Constantia"/>
              </a:rPr>
              <a:t> </a:t>
            </a:r>
            <a:r>
              <a:rPr sz="2400" b="1" dirty="0">
                <a:solidFill>
                  <a:srgbClr val="386F25"/>
                </a:solidFill>
                <a:cs typeface="Constantia"/>
              </a:rPr>
              <a:t>e</a:t>
            </a:r>
            <a:r>
              <a:rPr sz="2400" b="1" spc="5" dirty="0">
                <a:solidFill>
                  <a:srgbClr val="386F25"/>
                </a:solidFill>
                <a:cs typeface="Constantia"/>
              </a:rPr>
              <a:t> </a:t>
            </a:r>
            <a:r>
              <a:rPr sz="2400" b="1" dirty="0">
                <a:solidFill>
                  <a:srgbClr val="386F25"/>
                </a:solidFill>
                <a:cs typeface="Constantia"/>
              </a:rPr>
              <a:t>raffina</a:t>
            </a:r>
            <a:r>
              <a:rPr sz="2400" b="1" spc="5" dirty="0">
                <a:solidFill>
                  <a:srgbClr val="386F25"/>
                </a:solidFill>
                <a:cs typeface="Constantia"/>
              </a:rPr>
              <a:t> </a:t>
            </a:r>
            <a:r>
              <a:rPr sz="2400" b="1" dirty="0">
                <a:solidFill>
                  <a:srgbClr val="386F25"/>
                </a:solidFill>
                <a:cs typeface="Constantia"/>
              </a:rPr>
              <a:t>i</a:t>
            </a:r>
            <a:r>
              <a:rPr sz="2400" b="1" spc="5" dirty="0">
                <a:solidFill>
                  <a:srgbClr val="386F25"/>
                </a:solidFill>
                <a:cs typeface="Constantia"/>
              </a:rPr>
              <a:t> </a:t>
            </a:r>
            <a:r>
              <a:rPr sz="2400" b="1" spc="-5" dirty="0">
                <a:solidFill>
                  <a:srgbClr val="386F25"/>
                </a:solidFill>
                <a:cs typeface="Constantia"/>
              </a:rPr>
              <a:t>dati</a:t>
            </a:r>
            <a:r>
              <a:rPr sz="2400" b="1" dirty="0">
                <a:solidFill>
                  <a:srgbClr val="386F25"/>
                </a:solidFill>
                <a:cs typeface="Constantia"/>
              </a:rPr>
              <a:t> </a:t>
            </a:r>
            <a:r>
              <a:rPr sz="2400" b="1" spc="-5" dirty="0">
                <a:solidFill>
                  <a:srgbClr val="386F25"/>
                </a:solidFill>
                <a:cs typeface="Constantia"/>
              </a:rPr>
              <a:t>della</a:t>
            </a:r>
            <a:r>
              <a:rPr sz="2400" b="1" dirty="0">
                <a:solidFill>
                  <a:srgbClr val="386F25"/>
                </a:solidFill>
                <a:cs typeface="Constantia"/>
              </a:rPr>
              <a:t> </a:t>
            </a:r>
            <a:r>
              <a:rPr sz="2400" b="1" spc="-10" dirty="0">
                <a:solidFill>
                  <a:srgbClr val="386F25"/>
                </a:solidFill>
                <a:cs typeface="Constantia"/>
              </a:rPr>
              <a:t>Piattaforma</a:t>
            </a:r>
            <a:r>
              <a:rPr sz="2400" b="1" spc="-5" dirty="0">
                <a:solidFill>
                  <a:srgbClr val="386F25"/>
                </a:solidFill>
                <a:cs typeface="Constantia"/>
              </a:rPr>
              <a:t> digitale </a:t>
            </a:r>
            <a:r>
              <a:rPr sz="2400" b="1" dirty="0">
                <a:solidFill>
                  <a:srgbClr val="386F25"/>
                </a:solidFill>
                <a:cs typeface="Constantia"/>
              </a:rPr>
              <a:t> </a:t>
            </a:r>
            <a:r>
              <a:rPr sz="2400" b="1" spc="-15" dirty="0">
                <a:solidFill>
                  <a:srgbClr val="386F25"/>
                </a:solidFill>
                <a:cs typeface="Constantia"/>
              </a:rPr>
              <a:t>Unica</a:t>
            </a:r>
            <a:r>
              <a:rPr sz="2400" b="1" spc="-10" dirty="0">
                <a:solidFill>
                  <a:srgbClr val="386F25"/>
                </a:solidFill>
                <a:cs typeface="Constantia"/>
              </a:rPr>
              <a:t> </a:t>
            </a:r>
            <a:r>
              <a:rPr sz="2400" b="1" dirty="0">
                <a:solidFill>
                  <a:srgbClr val="386F25"/>
                </a:solidFill>
                <a:cs typeface="Constantia"/>
              </a:rPr>
              <a:t>e</a:t>
            </a:r>
            <a:r>
              <a:rPr sz="2400" b="1" spc="5" dirty="0">
                <a:solidFill>
                  <a:srgbClr val="386F25"/>
                </a:solidFill>
                <a:cs typeface="Constantia"/>
              </a:rPr>
              <a:t> </a:t>
            </a:r>
            <a:r>
              <a:rPr sz="2400" b="1" dirty="0">
                <a:solidFill>
                  <a:srgbClr val="386F25"/>
                </a:solidFill>
                <a:cs typeface="Constantia"/>
              </a:rPr>
              <a:t>li</a:t>
            </a:r>
            <a:r>
              <a:rPr sz="2400" b="1" spc="5" dirty="0">
                <a:solidFill>
                  <a:srgbClr val="386F25"/>
                </a:solidFill>
                <a:cs typeface="Constantia"/>
              </a:rPr>
              <a:t> </a:t>
            </a:r>
            <a:r>
              <a:rPr sz="2400" b="1" spc="-10" dirty="0">
                <a:solidFill>
                  <a:srgbClr val="386F25"/>
                </a:solidFill>
                <a:cs typeface="Constantia"/>
              </a:rPr>
              <a:t>integra</a:t>
            </a:r>
            <a:r>
              <a:rPr sz="2400" b="1" spc="-5" dirty="0">
                <a:solidFill>
                  <a:srgbClr val="386F25"/>
                </a:solidFill>
                <a:cs typeface="Constantia"/>
              </a:rPr>
              <a:t> </a:t>
            </a:r>
            <a:r>
              <a:rPr sz="2400" b="1" spc="-15" dirty="0">
                <a:solidFill>
                  <a:srgbClr val="386F25"/>
                </a:solidFill>
                <a:cs typeface="Constantia"/>
              </a:rPr>
              <a:t>con</a:t>
            </a:r>
            <a:r>
              <a:rPr sz="2400" b="1" spc="-10" dirty="0">
                <a:solidFill>
                  <a:srgbClr val="386F25"/>
                </a:solidFill>
                <a:cs typeface="Constantia"/>
              </a:rPr>
              <a:t> </a:t>
            </a:r>
            <a:r>
              <a:rPr sz="2400" b="1" spc="-5" dirty="0">
                <a:solidFill>
                  <a:srgbClr val="386F25"/>
                </a:solidFill>
                <a:cs typeface="Constantia"/>
              </a:rPr>
              <a:t>quelli</a:t>
            </a:r>
            <a:r>
              <a:rPr sz="2400" b="1" dirty="0">
                <a:solidFill>
                  <a:srgbClr val="386F25"/>
                </a:solidFill>
                <a:cs typeface="Constantia"/>
              </a:rPr>
              <a:t> </a:t>
            </a:r>
            <a:r>
              <a:rPr sz="2400" b="1" spc="-20" dirty="0">
                <a:solidFill>
                  <a:srgbClr val="386F25"/>
                </a:solidFill>
                <a:cs typeface="Constantia"/>
              </a:rPr>
              <a:t>raccolti</a:t>
            </a:r>
            <a:r>
              <a:rPr sz="2400" b="1" spc="-15" dirty="0">
                <a:solidFill>
                  <a:srgbClr val="386F25"/>
                </a:solidFill>
                <a:cs typeface="Constantia"/>
              </a:rPr>
              <a:t> </a:t>
            </a:r>
            <a:r>
              <a:rPr sz="2400" b="1" dirty="0">
                <a:solidFill>
                  <a:srgbClr val="386F25"/>
                </a:solidFill>
                <a:cs typeface="Constantia"/>
              </a:rPr>
              <a:t>nei</a:t>
            </a:r>
            <a:r>
              <a:rPr sz="2400" b="1" spc="5" dirty="0">
                <a:solidFill>
                  <a:srgbClr val="386F25"/>
                </a:solidFill>
                <a:cs typeface="Constantia"/>
              </a:rPr>
              <a:t> </a:t>
            </a:r>
            <a:r>
              <a:rPr sz="2400" b="1" spc="-10" dirty="0">
                <a:solidFill>
                  <a:srgbClr val="386F25"/>
                </a:solidFill>
                <a:cs typeface="Constantia"/>
              </a:rPr>
              <a:t>differenti </a:t>
            </a:r>
            <a:r>
              <a:rPr sz="2400" b="1" spc="-5" dirty="0">
                <a:solidFill>
                  <a:srgbClr val="386F25"/>
                </a:solidFill>
                <a:cs typeface="Constantia"/>
              </a:rPr>
              <a:t> </a:t>
            </a:r>
            <a:r>
              <a:rPr sz="2400" b="1" spc="-15" dirty="0">
                <a:solidFill>
                  <a:srgbClr val="386F25"/>
                </a:solidFill>
                <a:cs typeface="Constantia"/>
              </a:rPr>
              <a:t>contesti</a:t>
            </a:r>
            <a:r>
              <a:rPr sz="2400" b="1" spc="-55" dirty="0">
                <a:solidFill>
                  <a:srgbClr val="386F25"/>
                </a:solidFill>
                <a:cs typeface="Constantia"/>
              </a:rPr>
              <a:t> </a:t>
            </a:r>
            <a:r>
              <a:rPr sz="2400" b="1" spc="-5" dirty="0">
                <a:solidFill>
                  <a:srgbClr val="386F25"/>
                </a:solidFill>
                <a:cs typeface="Constantia"/>
              </a:rPr>
              <a:t>economici</a:t>
            </a:r>
            <a:r>
              <a:rPr sz="2400" b="1" spc="-70" dirty="0">
                <a:solidFill>
                  <a:srgbClr val="386F25"/>
                </a:solidFill>
                <a:cs typeface="Constantia"/>
              </a:rPr>
              <a:t> </a:t>
            </a:r>
            <a:r>
              <a:rPr sz="2400" b="1" dirty="0">
                <a:solidFill>
                  <a:srgbClr val="386F25"/>
                </a:solidFill>
                <a:cs typeface="Constantia"/>
              </a:rPr>
              <a:t>e</a:t>
            </a:r>
            <a:r>
              <a:rPr sz="2400" b="1" spc="-75" dirty="0">
                <a:solidFill>
                  <a:srgbClr val="386F25"/>
                </a:solidFill>
                <a:cs typeface="Constantia"/>
              </a:rPr>
              <a:t> </a:t>
            </a:r>
            <a:r>
              <a:rPr sz="2400" b="1" spc="-10" dirty="0">
                <a:solidFill>
                  <a:srgbClr val="386F25"/>
                </a:solidFill>
                <a:cs typeface="Constantia"/>
              </a:rPr>
              <a:t>territoriali.</a:t>
            </a:r>
            <a:endParaRPr sz="2400" dirty="0">
              <a:cs typeface="Constanti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1903</TotalTime>
  <Words>1151</Words>
  <Application>Microsoft Office PowerPoint</Application>
  <PresentationFormat>Presentazione su schermo (4:3)</PresentationFormat>
  <Paragraphs>93</Paragraphs>
  <Slides>26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26</vt:i4>
      </vt:variant>
    </vt:vector>
  </HeadingPairs>
  <TitlesOfParts>
    <vt:vector size="35" baseType="lpstr">
      <vt:lpstr>-apple-system</vt:lpstr>
      <vt:lpstr>Arial</vt:lpstr>
      <vt:lpstr>Calibri</vt:lpstr>
      <vt:lpstr>Constantia</vt:lpstr>
      <vt:lpstr>Frank Ruhl Libre</vt:lpstr>
      <vt:lpstr>Garamond</vt:lpstr>
      <vt:lpstr>Garamond-Italic</vt:lpstr>
      <vt:lpstr>Segoe UI Symbol</vt:lpstr>
      <vt:lpstr>Office Theme</vt:lpstr>
      <vt:lpstr>ORIENTAMENTO Ruolo dei docenti tutor e orientatori  (I grado e II grado)   Laboratorio neoimmessi in ruolo a.s. 2023-2024  Prof.ssa Angela Passi</vt:lpstr>
      <vt:lpstr>“…ma Nino non aver paura di sbagliare un calcio di rigore, non è mica da questi particolari che si giudica un giocatore  un giocatore lo vedi dal coraggio, dall'altruismo e dalla fantasia.”  da “La leva calcistica della classe ’68”,  F. De Gregori </vt:lpstr>
      <vt:lpstr>Presentazione standard di PowerPoint</vt:lpstr>
      <vt:lpstr>CHE COSA SI INTENDE PER ORIENTAMENTO</vt:lpstr>
      <vt:lpstr>Presentazione standard di PowerPoint</vt:lpstr>
      <vt:lpstr>Presentazione standard di PowerPoint</vt:lpstr>
      <vt:lpstr>Presentazione standard di PowerPoint</vt:lpstr>
      <vt:lpstr>FIGURE PREVISTE I docenti tutor e il docente orientatore</vt:lpstr>
      <vt:lpstr>Essenzialmente</vt:lpstr>
      <vt:lpstr>I moduli di  orientamento nella  Scuola secondaria</vt:lpstr>
      <vt:lpstr>Presentazione standard di PowerPoint</vt:lpstr>
      <vt:lpstr>Essenzialmente</vt:lpstr>
      <vt:lpstr>Esempi di moduli di  orientamento nella  Scuola secondaria di I grado e II grado esempio 1 SS1G esempio 2 SS2G  </vt:lpstr>
      <vt:lpstr>La didattica orientativa Quali sono le competenze orientative e come la scuola può lavorare? Mettere in relazione obiettivi di apprendimento curricolari con obiettivi di sviluppo  personale degli studenti (riflessione su di sé, metacognizione, emozioni, scelte, punti forti…)  </vt:lpstr>
      <vt:lpstr>Presentazione standard di PowerPoint</vt:lpstr>
      <vt:lpstr>Presentazione standard di PowerPoint</vt:lpstr>
      <vt:lpstr>Presentazione standard di PowerPoint</vt:lpstr>
      <vt:lpstr>L’E-Portfolio dello studente</vt:lpstr>
      <vt:lpstr>L’E-PORTFOLIO è strutturato in  quattro parti</vt:lpstr>
      <vt:lpstr>Piattaforma digitale Unica per l’orientamento</vt:lpstr>
      <vt:lpstr>UNICA è stata creata per</vt:lpstr>
      <vt:lpstr>PER CONCLUDERE</vt:lpstr>
      <vt:lpstr>Letture orientative…  </vt:lpstr>
      <vt:lpstr>Letture orientative…  </vt:lpstr>
      <vt:lpstr>Letture orientative…  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Punti principali delle  Linee guida per l’Orientamento</dc:title>
  <dc:creator>Barbara &amp; Paolo</dc:creator>
  <cp:lastModifiedBy>Angela PASSI</cp:lastModifiedBy>
  <cp:revision>1</cp:revision>
  <dcterms:created xsi:type="dcterms:W3CDTF">2024-02-19T17:28:56Z</dcterms:created>
  <dcterms:modified xsi:type="dcterms:W3CDTF">2024-03-02T08:42:29Z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2024-01-06T00:00:00Z</vt:filetime>
  </property>
  <property fmtid="{D5CDD505-2E9C-101B-9397-08002B2CF9AE}" pid="3" name="Creator">
    <vt:lpwstr>Microsoft® PowerPoint® 2019</vt:lpwstr>
  </property>
  <property fmtid="{D5CDD505-2E9C-101B-9397-08002B2CF9AE}" pid="4" name="LastSaved">
    <vt:filetime>2024-02-19T00:00:00Z</vt:filetime>
  </property>
</Properties>
</file>