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0.jpg" ContentType="image/jpeg"/>
  <Override PartName="/ppt/media/image32.jpg" ContentType="image/jpeg"/>
  <Override PartName="/ppt/media/image38.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61" r:id="rId4"/>
    <p:sldId id="262" r:id="rId5"/>
    <p:sldId id="265" r:id="rId6"/>
    <p:sldId id="308" r:id="rId7"/>
    <p:sldId id="309" r:id="rId8"/>
    <p:sldId id="311" r:id="rId9"/>
    <p:sldId id="310" r:id="rId10"/>
    <p:sldId id="267" r:id="rId11"/>
    <p:sldId id="317" r:id="rId12"/>
    <p:sldId id="312" r:id="rId13"/>
    <p:sldId id="269" r:id="rId14"/>
    <p:sldId id="270" r:id="rId15"/>
    <p:sldId id="271" r:id="rId16"/>
    <p:sldId id="321" r:id="rId17"/>
    <p:sldId id="323" r:id="rId18"/>
    <p:sldId id="324" r:id="rId19"/>
    <p:sldId id="333" r:id="rId20"/>
    <p:sldId id="334" r:id="rId21"/>
    <p:sldId id="325" r:id="rId22"/>
    <p:sldId id="327" r:id="rId23"/>
    <p:sldId id="326" r:id="rId24"/>
    <p:sldId id="328" r:id="rId25"/>
    <p:sldId id="329" r:id="rId26"/>
    <p:sldId id="330" r:id="rId27"/>
    <p:sldId id="338" r:id="rId28"/>
    <p:sldId id="339" r:id="rId29"/>
    <p:sldId id="284" r:id="rId30"/>
    <p:sldId id="285" r:id="rId31"/>
    <p:sldId id="286" r:id="rId32"/>
    <p:sldId id="335" r:id="rId33"/>
    <p:sldId id="336" r:id="rId34"/>
    <p:sldId id="337" r:id="rId35"/>
    <p:sldId id="331" r:id="rId36"/>
    <p:sldId id="332" r:id="rId37"/>
    <p:sldId id="322" r:id="rId38"/>
    <p:sldId id="296" r:id="rId39"/>
    <p:sldId id="297" r:id="rId40"/>
    <p:sldId id="298" r:id="rId41"/>
    <p:sldId id="299" r:id="rId42"/>
    <p:sldId id="303" r:id="rId43"/>
    <p:sldId id="318" r:id="rId44"/>
    <p:sldId id="319" r:id="rId45"/>
    <p:sldId id="340" r:id="rId46"/>
    <p:sldId id="320" r:id="rId47"/>
    <p:sldId id="305" r:id="rId48"/>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7C654-DC06-4D17-BF1F-A6D240091280}" v="5" dt="2024-02-28T14:12:11.8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PASSI" userId="9476543a978b4f9a" providerId="LiveId" clId="{9207C654-DC06-4D17-BF1F-A6D240091280}"/>
    <pc:docChg chg="custSel addSld delSld modSld">
      <pc:chgData name="Angela PASSI" userId="9476543a978b4f9a" providerId="LiveId" clId="{9207C654-DC06-4D17-BF1F-A6D240091280}" dt="2024-02-29T05:19:39.245" v="23" actId="20577"/>
      <pc:docMkLst>
        <pc:docMk/>
      </pc:docMkLst>
      <pc:sldChg chg="modSp mod">
        <pc:chgData name="Angela PASSI" userId="9476543a978b4f9a" providerId="LiveId" clId="{9207C654-DC06-4D17-BF1F-A6D240091280}" dt="2024-02-29T04:52:24.529" v="17" actId="20577"/>
        <pc:sldMkLst>
          <pc:docMk/>
          <pc:sldMk cId="0" sldId="265"/>
        </pc:sldMkLst>
        <pc:spChg chg="mod">
          <ac:chgData name="Angela PASSI" userId="9476543a978b4f9a" providerId="LiveId" clId="{9207C654-DC06-4D17-BF1F-A6D240091280}" dt="2024-02-29T04:52:24.529" v="17" actId="20577"/>
          <ac:spMkLst>
            <pc:docMk/>
            <pc:sldMk cId="0" sldId="265"/>
            <ac:spMk id="8" creationId="{00000000-0000-0000-0000-000000000000}"/>
          </ac:spMkLst>
        </pc:spChg>
      </pc:sldChg>
      <pc:sldChg chg="del">
        <pc:chgData name="Angela PASSI" userId="9476543a978b4f9a" providerId="LiveId" clId="{9207C654-DC06-4D17-BF1F-A6D240091280}" dt="2024-02-29T04:58:27.785" v="18" actId="2696"/>
        <pc:sldMkLst>
          <pc:docMk/>
          <pc:sldMk cId="3731693200" sldId="306"/>
        </pc:sldMkLst>
      </pc:sldChg>
      <pc:sldChg chg="modSp mod">
        <pc:chgData name="Angela PASSI" userId="9476543a978b4f9a" providerId="LiveId" clId="{9207C654-DC06-4D17-BF1F-A6D240091280}" dt="2024-02-29T05:14:20.109" v="20" actId="14100"/>
        <pc:sldMkLst>
          <pc:docMk/>
          <pc:sldMk cId="1715381010" sldId="333"/>
        </pc:sldMkLst>
        <pc:spChg chg="mod">
          <ac:chgData name="Angela PASSI" userId="9476543a978b4f9a" providerId="LiveId" clId="{9207C654-DC06-4D17-BF1F-A6D240091280}" dt="2024-02-29T05:13:50.761" v="19" actId="207"/>
          <ac:spMkLst>
            <pc:docMk/>
            <pc:sldMk cId="1715381010" sldId="333"/>
            <ac:spMk id="2" creationId="{CC6F479C-A678-444A-09EB-1B77DF5AA7D4}"/>
          </ac:spMkLst>
        </pc:spChg>
        <pc:picChg chg="mod">
          <ac:chgData name="Angela PASSI" userId="9476543a978b4f9a" providerId="LiveId" clId="{9207C654-DC06-4D17-BF1F-A6D240091280}" dt="2024-02-29T05:14:20.109" v="20" actId="14100"/>
          <ac:picMkLst>
            <pc:docMk/>
            <pc:sldMk cId="1715381010" sldId="333"/>
            <ac:picMk id="7" creationId="{8A206A61-9404-8DE3-6553-96F58AB9D5BE}"/>
          </ac:picMkLst>
        </pc:picChg>
      </pc:sldChg>
      <pc:sldChg chg="modSp mod">
        <pc:chgData name="Angela PASSI" userId="9476543a978b4f9a" providerId="LiveId" clId="{9207C654-DC06-4D17-BF1F-A6D240091280}" dt="2024-02-29T05:19:39.245" v="23" actId="20577"/>
        <pc:sldMkLst>
          <pc:docMk/>
          <pc:sldMk cId="4108768232" sldId="334"/>
        </pc:sldMkLst>
        <pc:spChg chg="mod">
          <ac:chgData name="Angela PASSI" userId="9476543a978b4f9a" providerId="LiveId" clId="{9207C654-DC06-4D17-BF1F-A6D240091280}" dt="2024-02-29T05:19:39.245" v="23" actId="20577"/>
          <ac:spMkLst>
            <pc:docMk/>
            <pc:sldMk cId="4108768232" sldId="334"/>
            <ac:spMk id="2" creationId="{35B64A32-3819-9E12-B457-418F67960708}"/>
          </ac:spMkLst>
        </pc:spChg>
      </pc:sldChg>
      <pc:sldChg chg="addSp delSp modSp add mod">
        <pc:chgData name="Angela PASSI" userId="9476543a978b4f9a" providerId="LiveId" clId="{9207C654-DC06-4D17-BF1F-A6D240091280}" dt="2024-02-28T14:12:11.857" v="11" actId="1076"/>
        <pc:sldMkLst>
          <pc:docMk/>
          <pc:sldMk cId="3279579113" sldId="340"/>
        </pc:sldMkLst>
        <pc:picChg chg="add mod">
          <ac:chgData name="Angela PASSI" userId="9476543a978b4f9a" providerId="LiveId" clId="{9207C654-DC06-4D17-BF1F-A6D240091280}" dt="2024-02-28T14:07:45.176" v="5" actId="14100"/>
          <ac:picMkLst>
            <pc:docMk/>
            <pc:sldMk cId="3279579113" sldId="340"/>
            <ac:picMk id="2" creationId="{BD1CD5E2-EABF-CE49-FBCF-DE208050E9E6}"/>
          </ac:picMkLst>
        </pc:picChg>
        <pc:picChg chg="del">
          <ac:chgData name="Angela PASSI" userId="9476543a978b4f9a" providerId="LiveId" clId="{9207C654-DC06-4D17-BF1F-A6D240091280}" dt="2024-02-28T14:07:48.257" v="6" actId="478"/>
          <ac:picMkLst>
            <pc:docMk/>
            <pc:sldMk cId="3279579113" sldId="340"/>
            <ac:picMk id="3" creationId="{24E2B7E7-6E6D-1619-7267-64060F18B3CC}"/>
          </ac:picMkLst>
        </pc:picChg>
        <pc:picChg chg="del">
          <ac:chgData name="Angela PASSI" userId="9476543a978b4f9a" providerId="LiveId" clId="{9207C654-DC06-4D17-BF1F-A6D240091280}" dt="2024-02-28T14:07:35.051" v="1" actId="478"/>
          <ac:picMkLst>
            <pc:docMk/>
            <pc:sldMk cId="3279579113" sldId="340"/>
            <ac:picMk id="4" creationId="{F31962FF-442F-DCBA-F6BC-04722FDAD5A5}"/>
          </ac:picMkLst>
        </pc:picChg>
        <pc:picChg chg="add del">
          <ac:chgData name="Angela PASSI" userId="9476543a978b4f9a" providerId="LiveId" clId="{9207C654-DC06-4D17-BF1F-A6D240091280}" dt="2024-02-28T14:11:53.111" v="8" actId="478"/>
          <ac:picMkLst>
            <pc:docMk/>
            <pc:sldMk cId="3279579113" sldId="340"/>
            <ac:picMk id="5" creationId="{44372130-1F78-111C-1B21-CA179C1B3312}"/>
          </ac:picMkLst>
        </pc:picChg>
        <pc:picChg chg="add mod">
          <ac:chgData name="Angela PASSI" userId="9476543a978b4f9a" providerId="LiveId" clId="{9207C654-DC06-4D17-BF1F-A6D240091280}" dt="2024-02-28T14:12:11.857" v="11" actId="1076"/>
          <ac:picMkLst>
            <pc:docMk/>
            <pc:sldMk cId="3279579113" sldId="340"/>
            <ac:picMk id="3074" creationId="{607FF06D-6926-27D3-5C4C-ADE74295F6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7F954B62-619C-4636-A7BE-C57B3DE51CB2}" type="datetimeFigureOut">
              <a:rPr lang="it-IT" smtClean="0"/>
              <a:t>28/02/2024</a:t>
            </a:fld>
            <a:endParaRPr lang="it-IT"/>
          </a:p>
        </p:txBody>
      </p:sp>
      <p:sp>
        <p:nvSpPr>
          <p:cNvPr id="4" name="Segnaposto immagine diapositiva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237969C4-314D-4B6E-A3FA-8B88D3BF0BB6}" type="slidenum">
              <a:rPr lang="it-IT" smtClean="0"/>
              <a:t>‹N›</a:t>
            </a:fld>
            <a:endParaRPr lang="it-IT"/>
          </a:p>
        </p:txBody>
      </p:sp>
    </p:spTree>
    <p:extLst>
      <p:ext uri="{BB962C8B-B14F-4D97-AF65-F5344CB8AC3E}">
        <p14:creationId xmlns:p14="http://schemas.microsoft.com/office/powerpoint/2010/main" val="97913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7969C4-314D-4B6E-A3FA-8B88D3BF0BB6}" type="slidenum">
              <a:rPr lang="it-IT" smtClean="0"/>
              <a:t>29</a:t>
            </a:fld>
            <a:endParaRPr lang="it-IT"/>
          </a:p>
        </p:txBody>
      </p:sp>
    </p:spTree>
    <p:extLst>
      <p:ext uri="{BB962C8B-B14F-4D97-AF65-F5344CB8AC3E}">
        <p14:creationId xmlns:p14="http://schemas.microsoft.com/office/powerpoint/2010/main" val="39974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4B470-03EC-9074-C1C4-29DD737A47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2ADAA40-3BCB-667D-DE0C-3EDF8939B7A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27BD3FE-311F-CABC-C873-5D3F29054A2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BBD634E-BD28-3622-1105-A858C53274EF}"/>
              </a:ext>
            </a:extLst>
          </p:cNvPr>
          <p:cNvSpPr>
            <a:spLocks noGrp="1"/>
          </p:cNvSpPr>
          <p:nvPr>
            <p:ph type="sldNum" sz="quarter" idx="5"/>
          </p:nvPr>
        </p:nvSpPr>
        <p:spPr/>
        <p:txBody>
          <a:bodyPr/>
          <a:lstStyle/>
          <a:p>
            <a:fld id="{237969C4-314D-4B6E-A3FA-8B88D3BF0BB6}" type="slidenum">
              <a:rPr lang="it-IT" smtClean="0"/>
              <a:t>32</a:t>
            </a:fld>
            <a:endParaRPr lang="it-IT"/>
          </a:p>
        </p:txBody>
      </p:sp>
    </p:spTree>
    <p:extLst>
      <p:ext uri="{BB962C8B-B14F-4D97-AF65-F5344CB8AC3E}">
        <p14:creationId xmlns:p14="http://schemas.microsoft.com/office/powerpoint/2010/main" val="120349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7969C4-314D-4B6E-A3FA-8B88D3BF0BB6}" type="slidenum">
              <a:rPr lang="it-IT" smtClean="0"/>
              <a:t>34</a:t>
            </a:fld>
            <a:endParaRPr lang="it-IT"/>
          </a:p>
        </p:txBody>
      </p:sp>
    </p:spTree>
    <p:extLst>
      <p:ext uri="{BB962C8B-B14F-4D97-AF65-F5344CB8AC3E}">
        <p14:creationId xmlns:p14="http://schemas.microsoft.com/office/powerpoint/2010/main" val="140875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7969C4-314D-4B6E-A3FA-8B88D3BF0BB6}" type="slidenum">
              <a:rPr lang="it-IT" smtClean="0"/>
              <a:t>35</a:t>
            </a:fld>
            <a:endParaRPr lang="it-IT"/>
          </a:p>
        </p:txBody>
      </p:sp>
    </p:spTree>
    <p:extLst>
      <p:ext uri="{BB962C8B-B14F-4D97-AF65-F5344CB8AC3E}">
        <p14:creationId xmlns:p14="http://schemas.microsoft.com/office/powerpoint/2010/main" val="1277806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0803" y="124489"/>
            <a:ext cx="9051925" cy="5007482"/>
          </a:xfrm>
          <a:prstGeom prst="rect">
            <a:avLst/>
          </a:prstGeom>
        </p:spPr>
      </p:pic>
      <p:sp>
        <p:nvSpPr>
          <p:cNvPr id="18" name="bg object 18"/>
          <p:cNvSpPr/>
          <p:nvPr/>
        </p:nvSpPr>
        <p:spPr>
          <a:xfrm>
            <a:off x="179069" y="194310"/>
            <a:ext cx="8785225" cy="4752975"/>
          </a:xfrm>
          <a:custGeom>
            <a:avLst/>
            <a:gdLst/>
            <a:ahLst/>
            <a:cxnLst/>
            <a:rect l="l" t="t" r="r" b="b"/>
            <a:pathLst>
              <a:path w="8785225" h="4752975">
                <a:moveTo>
                  <a:pt x="8785225" y="0"/>
                </a:moveTo>
                <a:lnTo>
                  <a:pt x="0" y="0"/>
                </a:lnTo>
                <a:lnTo>
                  <a:pt x="0" y="4752975"/>
                </a:lnTo>
                <a:lnTo>
                  <a:pt x="8785225" y="4752975"/>
                </a:lnTo>
                <a:lnTo>
                  <a:pt x="8785225" y="0"/>
                </a:lnTo>
                <a:close/>
              </a:path>
            </a:pathLst>
          </a:custGeom>
          <a:solidFill>
            <a:srgbClr val="FFFFFF"/>
          </a:solidFill>
        </p:spPr>
        <p:txBody>
          <a:bodyPr wrap="square" lIns="0" tIns="0" rIns="0" bIns="0" rtlCol="0"/>
          <a:lstStyle/>
          <a:p>
            <a:endParaRPr/>
          </a:p>
        </p:txBody>
      </p:sp>
      <p:sp>
        <p:nvSpPr>
          <p:cNvPr id="19" name="bg object 19"/>
          <p:cNvSpPr/>
          <p:nvPr/>
        </p:nvSpPr>
        <p:spPr>
          <a:xfrm>
            <a:off x="179069" y="182880"/>
            <a:ext cx="5400675" cy="1308735"/>
          </a:xfrm>
          <a:custGeom>
            <a:avLst/>
            <a:gdLst/>
            <a:ahLst/>
            <a:cxnLst/>
            <a:rect l="l" t="t" r="r" b="b"/>
            <a:pathLst>
              <a:path w="5400675" h="1308735">
                <a:moveTo>
                  <a:pt x="5400675" y="0"/>
                </a:moveTo>
                <a:lnTo>
                  <a:pt x="0" y="0"/>
                </a:lnTo>
                <a:lnTo>
                  <a:pt x="0" y="1308735"/>
                </a:lnTo>
                <a:lnTo>
                  <a:pt x="5400675" y="1308735"/>
                </a:lnTo>
                <a:lnTo>
                  <a:pt x="5400675" y="0"/>
                </a:lnTo>
                <a:close/>
              </a:path>
            </a:pathLst>
          </a:custGeom>
          <a:solidFill>
            <a:srgbClr val="660033">
              <a:alpha val="39999"/>
            </a:srgbClr>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0" y="138429"/>
            <a:ext cx="5768339" cy="1653539"/>
          </a:xfrm>
          <a:prstGeom prst="rect">
            <a:avLst/>
          </a:prstGeom>
        </p:spPr>
      </p:pic>
      <p:pic>
        <p:nvPicPr>
          <p:cNvPr id="21" name="bg object 21"/>
          <p:cNvPicPr/>
          <p:nvPr/>
        </p:nvPicPr>
        <p:blipFill>
          <a:blip r:embed="rId4" cstate="print"/>
          <a:stretch>
            <a:fillRect/>
          </a:stretch>
        </p:blipFill>
        <p:spPr>
          <a:xfrm>
            <a:off x="1026159" y="1604644"/>
            <a:ext cx="6858000" cy="3181349"/>
          </a:xfrm>
          <a:prstGeom prst="rect">
            <a:avLst/>
          </a:prstGeom>
        </p:spPr>
      </p:pic>
      <p:sp>
        <p:nvSpPr>
          <p:cNvPr id="22" name="bg object 22"/>
          <p:cNvSpPr/>
          <p:nvPr/>
        </p:nvSpPr>
        <p:spPr>
          <a:xfrm>
            <a:off x="7852409" y="4702810"/>
            <a:ext cx="1113155" cy="246379"/>
          </a:xfrm>
          <a:custGeom>
            <a:avLst/>
            <a:gdLst/>
            <a:ahLst/>
            <a:cxnLst/>
            <a:rect l="l" t="t" r="r" b="b"/>
            <a:pathLst>
              <a:path w="1113154" h="246379">
                <a:moveTo>
                  <a:pt x="1113154" y="0"/>
                </a:moveTo>
                <a:lnTo>
                  <a:pt x="0" y="0"/>
                </a:lnTo>
                <a:lnTo>
                  <a:pt x="0" y="246379"/>
                </a:lnTo>
                <a:lnTo>
                  <a:pt x="1113154" y="246379"/>
                </a:lnTo>
                <a:lnTo>
                  <a:pt x="1113154" y="0"/>
                </a:lnTo>
                <a:close/>
              </a:path>
            </a:pathLst>
          </a:custGeom>
          <a:solidFill>
            <a:srgbClr val="C00000"/>
          </a:solidFill>
        </p:spPr>
        <p:txBody>
          <a:bodyPr wrap="square" lIns="0" tIns="0" rIns="0" bIns="0" rtlCol="0"/>
          <a:lstStyle/>
          <a:p>
            <a:endParaRPr/>
          </a:p>
        </p:txBody>
      </p:sp>
      <p:sp>
        <p:nvSpPr>
          <p:cNvPr id="2" name="Holder 2"/>
          <p:cNvSpPr>
            <a:spLocks noGrp="1"/>
          </p:cNvSpPr>
          <p:nvPr>
            <p:ph type="ctrTitle"/>
          </p:nvPr>
        </p:nvSpPr>
        <p:spPr>
          <a:xfrm>
            <a:off x="4288663" y="-325424"/>
            <a:ext cx="2760345" cy="757555"/>
          </a:xfrm>
          <a:prstGeom prst="rect">
            <a:avLst/>
          </a:prstGeom>
        </p:spPr>
        <p:txBody>
          <a:bodyPr wrap="square" lIns="0" tIns="0" rIns="0" bIns="0">
            <a:spAutoFit/>
          </a:bodyPr>
          <a:lstStyle>
            <a:lvl1pPr>
              <a:defRPr sz="2200" b="1" i="0">
                <a:solidFill>
                  <a:srgbClr val="660033"/>
                </a:solidFill>
                <a:latin typeface="Trebuchet MS"/>
                <a:cs typeface="Trebuchet MS"/>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550" b="1" i="1">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0803" y="124489"/>
            <a:ext cx="9051925" cy="5007482"/>
          </a:xfrm>
          <a:prstGeom prst="rect">
            <a:avLst/>
          </a:prstGeom>
        </p:spPr>
      </p:pic>
      <p:sp>
        <p:nvSpPr>
          <p:cNvPr id="18" name="bg object 18"/>
          <p:cNvSpPr/>
          <p:nvPr/>
        </p:nvSpPr>
        <p:spPr>
          <a:xfrm>
            <a:off x="179069" y="194310"/>
            <a:ext cx="8785225" cy="4752975"/>
          </a:xfrm>
          <a:custGeom>
            <a:avLst/>
            <a:gdLst/>
            <a:ahLst/>
            <a:cxnLst/>
            <a:rect l="l" t="t" r="r" b="b"/>
            <a:pathLst>
              <a:path w="8785225" h="4752975">
                <a:moveTo>
                  <a:pt x="8785225" y="0"/>
                </a:moveTo>
                <a:lnTo>
                  <a:pt x="0" y="0"/>
                </a:lnTo>
                <a:lnTo>
                  <a:pt x="0" y="4752975"/>
                </a:lnTo>
                <a:lnTo>
                  <a:pt x="8785225" y="4752975"/>
                </a:lnTo>
                <a:lnTo>
                  <a:pt x="8785225"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200" b="1" i="0">
                <a:solidFill>
                  <a:srgbClr val="660033"/>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550" b="1" i="1">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0803" y="124489"/>
            <a:ext cx="9051925" cy="5007482"/>
          </a:xfrm>
          <a:prstGeom prst="rect">
            <a:avLst/>
          </a:prstGeom>
        </p:spPr>
      </p:pic>
      <p:sp>
        <p:nvSpPr>
          <p:cNvPr id="18" name="bg object 18"/>
          <p:cNvSpPr/>
          <p:nvPr/>
        </p:nvSpPr>
        <p:spPr>
          <a:xfrm>
            <a:off x="179069" y="194310"/>
            <a:ext cx="8785225" cy="4752975"/>
          </a:xfrm>
          <a:custGeom>
            <a:avLst/>
            <a:gdLst/>
            <a:ahLst/>
            <a:cxnLst/>
            <a:rect l="l" t="t" r="r" b="b"/>
            <a:pathLst>
              <a:path w="8785225" h="4752975">
                <a:moveTo>
                  <a:pt x="8785225" y="0"/>
                </a:moveTo>
                <a:lnTo>
                  <a:pt x="0" y="0"/>
                </a:lnTo>
                <a:lnTo>
                  <a:pt x="0" y="4752975"/>
                </a:lnTo>
                <a:lnTo>
                  <a:pt x="8785225" y="4752975"/>
                </a:lnTo>
                <a:lnTo>
                  <a:pt x="8785225" y="0"/>
                </a:lnTo>
                <a:close/>
              </a:path>
            </a:pathLst>
          </a:custGeom>
          <a:solidFill>
            <a:srgbClr val="FFFFFF"/>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539114" y="915035"/>
            <a:ext cx="8209280" cy="3982085"/>
          </a:xfrm>
          <a:prstGeom prst="rect">
            <a:avLst/>
          </a:prstGeom>
        </p:spPr>
      </p:pic>
      <p:sp>
        <p:nvSpPr>
          <p:cNvPr id="20" name="bg object 20"/>
          <p:cNvSpPr/>
          <p:nvPr/>
        </p:nvSpPr>
        <p:spPr>
          <a:xfrm>
            <a:off x="360679" y="352425"/>
            <a:ext cx="5459730" cy="1283335"/>
          </a:xfrm>
          <a:custGeom>
            <a:avLst/>
            <a:gdLst/>
            <a:ahLst/>
            <a:cxnLst/>
            <a:rect l="l" t="t" r="r" b="b"/>
            <a:pathLst>
              <a:path w="5459730" h="1283335">
                <a:moveTo>
                  <a:pt x="5459730" y="0"/>
                </a:moveTo>
                <a:lnTo>
                  <a:pt x="0" y="0"/>
                </a:lnTo>
                <a:lnTo>
                  <a:pt x="0" y="1283335"/>
                </a:lnTo>
                <a:lnTo>
                  <a:pt x="5459730" y="1283335"/>
                </a:lnTo>
                <a:lnTo>
                  <a:pt x="5459730" y="0"/>
                </a:lnTo>
                <a:close/>
              </a:path>
            </a:pathLst>
          </a:custGeom>
          <a:solidFill>
            <a:srgbClr val="660033">
              <a:alpha val="19999"/>
            </a:srgbClr>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1494790" y="3299460"/>
            <a:ext cx="2060575" cy="513714"/>
          </a:xfrm>
          <a:prstGeom prst="rect">
            <a:avLst/>
          </a:prstGeom>
        </p:spPr>
      </p:pic>
      <p:pic>
        <p:nvPicPr>
          <p:cNvPr id="22" name="bg object 22"/>
          <p:cNvPicPr/>
          <p:nvPr/>
        </p:nvPicPr>
        <p:blipFill>
          <a:blip r:embed="rId5" cstate="print"/>
          <a:stretch>
            <a:fillRect/>
          </a:stretch>
        </p:blipFill>
        <p:spPr>
          <a:xfrm>
            <a:off x="1901824" y="1717040"/>
            <a:ext cx="2115820" cy="513715"/>
          </a:xfrm>
          <a:prstGeom prst="rect">
            <a:avLst/>
          </a:prstGeom>
        </p:spPr>
      </p:pic>
      <p:pic>
        <p:nvPicPr>
          <p:cNvPr id="23" name="bg object 23"/>
          <p:cNvPicPr/>
          <p:nvPr/>
        </p:nvPicPr>
        <p:blipFill>
          <a:blip r:embed="rId6" cstate="print"/>
          <a:stretch>
            <a:fillRect/>
          </a:stretch>
        </p:blipFill>
        <p:spPr>
          <a:xfrm>
            <a:off x="2385060" y="1991360"/>
            <a:ext cx="1149350" cy="513714"/>
          </a:xfrm>
          <a:prstGeom prst="rect">
            <a:avLst/>
          </a:prstGeom>
        </p:spPr>
      </p:pic>
      <p:pic>
        <p:nvPicPr>
          <p:cNvPr id="24" name="bg object 24"/>
          <p:cNvPicPr/>
          <p:nvPr/>
        </p:nvPicPr>
        <p:blipFill>
          <a:blip r:embed="rId7" cstate="print"/>
          <a:stretch>
            <a:fillRect/>
          </a:stretch>
        </p:blipFill>
        <p:spPr>
          <a:xfrm>
            <a:off x="5768340" y="1605915"/>
            <a:ext cx="1713230" cy="513715"/>
          </a:xfrm>
          <a:prstGeom prst="rect">
            <a:avLst/>
          </a:prstGeom>
        </p:spPr>
      </p:pic>
      <p:pic>
        <p:nvPicPr>
          <p:cNvPr id="25" name="bg object 25"/>
          <p:cNvPicPr/>
          <p:nvPr/>
        </p:nvPicPr>
        <p:blipFill>
          <a:blip r:embed="rId8" cstate="print"/>
          <a:stretch>
            <a:fillRect/>
          </a:stretch>
        </p:blipFill>
        <p:spPr>
          <a:xfrm>
            <a:off x="214630" y="177800"/>
            <a:ext cx="5850890" cy="1783080"/>
          </a:xfrm>
          <a:prstGeom prst="rect">
            <a:avLst/>
          </a:prstGeom>
        </p:spPr>
      </p:pic>
      <p:sp>
        <p:nvSpPr>
          <p:cNvPr id="26" name="bg object 26"/>
          <p:cNvSpPr/>
          <p:nvPr/>
        </p:nvSpPr>
        <p:spPr>
          <a:xfrm>
            <a:off x="7852409" y="4702810"/>
            <a:ext cx="1113155" cy="246379"/>
          </a:xfrm>
          <a:custGeom>
            <a:avLst/>
            <a:gdLst/>
            <a:ahLst/>
            <a:cxnLst/>
            <a:rect l="l" t="t" r="r" b="b"/>
            <a:pathLst>
              <a:path w="1113154" h="246379">
                <a:moveTo>
                  <a:pt x="1113154" y="0"/>
                </a:moveTo>
                <a:lnTo>
                  <a:pt x="0" y="0"/>
                </a:lnTo>
                <a:lnTo>
                  <a:pt x="0" y="246379"/>
                </a:lnTo>
                <a:lnTo>
                  <a:pt x="1113154" y="246379"/>
                </a:lnTo>
                <a:lnTo>
                  <a:pt x="1113154" y="0"/>
                </a:lnTo>
                <a:close/>
              </a:path>
            </a:pathLst>
          </a:custGeom>
          <a:solidFill>
            <a:srgbClr val="C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200" b="1" i="0">
                <a:solidFill>
                  <a:srgbClr val="660033"/>
                </a:solidFill>
                <a:latin typeface="Trebuchet MS"/>
                <a:cs typeface="Trebuchet MS"/>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660033"/>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90803" y="124489"/>
            <a:ext cx="9051925" cy="5007482"/>
          </a:xfrm>
          <a:prstGeom prst="rect">
            <a:avLst/>
          </a:prstGeom>
        </p:spPr>
      </p:pic>
      <p:sp>
        <p:nvSpPr>
          <p:cNvPr id="2" name="Holder 2"/>
          <p:cNvSpPr>
            <a:spLocks noGrp="1"/>
          </p:cNvSpPr>
          <p:nvPr>
            <p:ph type="title"/>
          </p:nvPr>
        </p:nvSpPr>
        <p:spPr>
          <a:xfrm>
            <a:off x="473455" y="284429"/>
            <a:ext cx="8197088" cy="880110"/>
          </a:xfrm>
          <a:prstGeom prst="rect">
            <a:avLst/>
          </a:prstGeom>
        </p:spPr>
        <p:txBody>
          <a:bodyPr wrap="square" lIns="0" tIns="0" rIns="0" bIns="0">
            <a:spAutoFit/>
          </a:bodyPr>
          <a:lstStyle>
            <a:lvl1pPr>
              <a:defRPr sz="2200" b="1" i="0">
                <a:solidFill>
                  <a:srgbClr val="660033"/>
                </a:solidFill>
                <a:latin typeface="Trebuchet MS"/>
                <a:cs typeface="Trebuchet MS"/>
              </a:defRPr>
            </a:lvl1pPr>
          </a:lstStyle>
          <a:p>
            <a:endParaRPr/>
          </a:p>
        </p:txBody>
      </p:sp>
      <p:sp>
        <p:nvSpPr>
          <p:cNvPr id="3" name="Holder 3"/>
          <p:cNvSpPr>
            <a:spLocks noGrp="1"/>
          </p:cNvSpPr>
          <p:nvPr>
            <p:ph type="body" idx="1"/>
          </p:nvPr>
        </p:nvSpPr>
        <p:spPr>
          <a:xfrm>
            <a:off x="4964048" y="1624711"/>
            <a:ext cx="3722370" cy="3106420"/>
          </a:xfrm>
          <a:prstGeom prst="rect">
            <a:avLst/>
          </a:prstGeom>
        </p:spPr>
        <p:txBody>
          <a:bodyPr wrap="square" lIns="0" tIns="0" rIns="0" bIns="0">
            <a:spAutoFit/>
          </a:bodyPr>
          <a:lstStyle>
            <a:lvl1pPr>
              <a:defRPr sz="1550" b="1" i="1">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aronson.socialpsychology.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www.agendadigitale.eu/" TargetMode="External"/><Relationship Id="rId3" Type="http://schemas.openxmlformats.org/officeDocument/2006/relationships/hyperlink" Target="http://www.flipnet.it/" TargetMode="External"/><Relationship Id="rId7" Type="http://schemas.openxmlformats.org/officeDocument/2006/relationships/hyperlink" Target="https://innovazione.indire.it/avanguardieeducative/service-learning" TargetMode="External"/><Relationship Id="rId2" Type="http://schemas.openxmlformats.org/officeDocument/2006/relationships/hyperlink" Target="http://www.debateitalia.it/" TargetMode="External"/><Relationship Id="rId1" Type="http://schemas.openxmlformats.org/officeDocument/2006/relationships/slideLayout" Target="../slideLayouts/slideLayout4.xml"/><Relationship Id="rId6" Type="http://schemas.openxmlformats.org/officeDocument/2006/relationships/hyperlink" Target="http://www.metodologiedidattiche.it/" TargetMode="External"/><Relationship Id="rId5" Type="http://schemas.openxmlformats.org/officeDocument/2006/relationships/hyperlink" Target="http://www.avanguardieducative.it/" TargetMode="External"/><Relationship Id="rId4" Type="http://schemas.openxmlformats.org/officeDocument/2006/relationships/hyperlink" Target="http://www.mlearning.isitgoomain.net/"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7E3D693-3481-B0A9-B68F-F2C65536C9CF}"/>
              </a:ext>
            </a:extLst>
          </p:cNvPr>
          <p:cNvSpPr txBox="1"/>
          <p:nvPr/>
        </p:nvSpPr>
        <p:spPr>
          <a:xfrm>
            <a:off x="685800" y="895350"/>
            <a:ext cx="8153400" cy="3046988"/>
          </a:xfrm>
          <a:prstGeom prst="rect">
            <a:avLst/>
          </a:prstGeom>
          <a:noFill/>
        </p:spPr>
        <p:txBody>
          <a:bodyPr wrap="square" rtlCol="0">
            <a:spAutoFit/>
          </a:bodyPr>
          <a:lstStyle/>
          <a:p>
            <a:pPr algn="ctr"/>
            <a:r>
              <a:rPr lang="it-IT" sz="2400" dirty="0">
                <a:solidFill>
                  <a:schemeClr val="bg2"/>
                </a:solidFill>
              </a:rPr>
              <a:t>INNOVAZIONE DELLA DIDATTICA DELLA DISCIPLINA</a:t>
            </a:r>
          </a:p>
          <a:p>
            <a:pPr algn="ctr"/>
            <a:r>
              <a:rPr lang="it-IT" sz="2400" dirty="0">
                <a:solidFill>
                  <a:schemeClr val="bg2"/>
                </a:solidFill>
              </a:rPr>
              <a:t> E MOTIVAZIONE ALL’APPRENDIMENTO</a:t>
            </a:r>
          </a:p>
          <a:p>
            <a:pPr algn="ctr"/>
            <a:endParaRPr lang="it-IT" sz="2400" dirty="0">
              <a:solidFill>
                <a:schemeClr val="bg2"/>
              </a:solidFill>
            </a:endParaRPr>
          </a:p>
          <a:p>
            <a:pPr algn="ctr"/>
            <a:r>
              <a:rPr lang="it-IT" sz="2400" dirty="0">
                <a:solidFill>
                  <a:schemeClr val="bg2"/>
                </a:solidFill>
              </a:rPr>
              <a:t>LABORATORIO FORMATIVO</a:t>
            </a:r>
          </a:p>
          <a:p>
            <a:pPr algn="ctr"/>
            <a:r>
              <a:rPr lang="it-IT" sz="2400" dirty="0">
                <a:solidFill>
                  <a:schemeClr val="bg2"/>
                </a:solidFill>
              </a:rPr>
              <a:t>DOCENTI NEOIMMESSI</a:t>
            </a:r>
          </a:p>
          <a:p>
            <a:pPr algn="ctr"/>
            <a:r>
              <a:rPr lang="it-IT" sz="2400" dirty="0">
                <a:solidFill>
                  <a:schemeClr val="bg2"/>
                </a:solidFill>
              </a:rPr>
              <a:t>A.S. 2023 – 2024</a:t>
            </a:r>
          </a:p>
          <a:p>
            <a:pPr algn="ctr"/>
            <a:endParaRPr lang="it-IT" sz="2400" dirty="0">
              <a:solidFill>
                <a:schemeClr val="bg2"/>
              </a:solidFill>
            </a:endParaRPr>
          </a:p>
          <a:p>
            <a:pPr algn="ctr"/>
            <a:r>
              <a:rPr lang="it-IT" sz="2400" dirty="0">
                <a:solidFill>
                  <a:schemeClr val="bg2"/>
                </a:solidFill>
              </a:rPr>
              <a:t>PROF.SSA PASSI ANGELA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547" y="103271"/>
            <a:ext cx="8796654" cy="4619625"/>
            <a:chOff x="168275" y="112395"/>
            <a:chExt cx="8796654" cy="4619625"/>
          </a:xfrm>
        </p:grpSpPr>
        <p:pic>
          <p:nvPicPr>
            <p:cNvPr id="4" name="object 4"/>
            <p:cNvPicPr/>
            <p:nvPr/>
          </p:nvPicPr>
          <p:blipFill>
            <a:blip r:embed="rId2" cstate="print"/>
            <a:stretch>
              <a:fillRect/>
            </a:stretch>
          </p:blipFill>
          <p:spPr>
            <a:xfrm>
              <a:off x="168275" y="801370"/>
              <a:ext cx="4403725" cy="3930650"/>
            </a:xfrm>
            <a:prstGeom prst="rect">
              <a:avLst/>
            </a:prstGeom>
          </p:spPr>
        </p:pic>
        <p:sp>
          <p:nvSpPr>
            <p:cNvPr id="5" name="object 5"/>
            <p:cNvSpPr/>
            <p:nvPr/>
          </p:nvSpPr>
          <p:spPr>
            <a:xfrm>
              <a:off x="4211954" y="182880"/>
              <a:ext cx="4752975" cy="2584450"/>
            </a:xfrm>
            <a:custGeom>
              <a:avLst/>
              <a:gdLst/>
              <a:ahLst/>
              <a:cxnLst/>
              <a:rect l="l" t="t" r="r" b="b"/>
              <a:pathLst>
                <a:path w="4752975" h="2584450">
                  <a:moveTo>
                    <a:pt x="4752975" y="0"/>
                  </a:moveTo>
                  <a:lnTo>
                    <a:pt x="0" y="0"/>
                  </a:lnTo>
                  <a:lnTo>
                    <a:pt x="0" y="2584450"/>
                  </a:lnTo>
                  <a:lnTo>
                    <a:pt x="4752975" y="2584450"/>
                  </a:lnTo>
                  <a:lnTo>
                    <a:pt x="4752975" y="0"/>
                  </a:lnTo>
                  <a:close/>
                </a:path>
              </a:pathLst>
            </a:custGeom>
            <a:solidFill>
              <a:srgbClr val="660033">
                <a:alpha val="3999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4082415" y="112395"/>
              <a:ext cx="4745990" cy="3258820"/>
            </a:xfrm>
            <a:prstGeom prst="rect">
              <a:avLst/>
            </a:prstGeom>
          </p:spPr>
        </p:pic>
      </p:grpSp>
      <p:sp>
        <p:nvSpPr>
          <p:cNvPr id="7" name="object 7"/>
          <p:cNvSpPr txBox="1"/>
          <p:nvPr/>
        </p:nvSpPr>
        <p:spPr>
          <a:xfrm>
            <a:off x="4549266" y="930986"/>
            <a:ext cx="3190240" cy="817880"/>
          </a:xfrm>
          <a:prstGeom prst="rect">
            <a:avLst/>
          </a:prstGeom>
        </p:spPr>
        <p:txBody>
          <a:bodyPr vert="horz" wrap="square" lIns="0" tIns="12065" rIns="0" bIns="0" rtlCol="0">
            <a:spAutoFit/>
          </a:bodyPr>
          <a:lstStyle/>
          <a:p>
            <a:pPr marL="12700">
              <a:lnSpc>
                <a:spcPct val="100000"/>
              </a:lnSpc>
              <a:spcBef>
                <a:spcPts val="95"/>
              </a:spcBef>
            </a:pPr>
            <a:r>
              <a:rPr sz="5200" b="1" spc="-90" dirty="0">
                <a:solidFill>
                  <a:srgbClr val="FFFFFF"/>
                </a:solidFill>
                <a:latin typeface="Trebuchet MS"/>
                <a:cs typeface="Trebuchet MS"/>
              </a:rPr>
              <a:t>FRONTALE</a:t>
            </a:r>
            <a:endParaRPr sz="5200">
              <a:latin typeface="Trebuchet MS"/>
              <a:cs typeface="Trebuchet MS"/>
            </a:endParaRPr>
          </a:p>
        </p:txBody>
      </p:sp>
      <p:sp>
        <p:nvSpPr>
          <p:cNvPr id="8" name="object 8"/>
          <p:cNvSpPr txBox="1">
            <a:spLocks noGrp="1"/>
          </p:cNvSpPr>
          <p:nvPr>
            <p:ph type="title"/>
          </p:nvPr>
        </p:nvSpPr>
        <p:spPr>
          <a:xfrm>
            <a:off x="4549266" y="339293"/>
            <a:ext cx="3504565" cy="817880"/>
          </a:xfrm>
          <a:prstGeom prst="rect">
            <a:avLst/>
          </a:prstGeom>
        </p:spPr>
        <p:txBody>
          <a:bodyPr vert="horz" wrap="square" lIns="0" tIns="12065" rIns="0" bIns="0" rtlCol="0">
            <a:spAutoFit/>
          </a:bodyPr>
          <a:lstStyle/>
          <a:p>
            <a:pPr marL="12700">
              <a:lnSpc>
                <a:spcPct val="100000"/>
              </a:lnSpc>
              <a:spcBef>
                <a:spcPts val="95"/>
              </a:spcBef>
            </a:pPr>
            <a:r>
              <a:rPr sz="5200" spc="-60" dirty="0">
                <a:solidFill>
                  <a:srgbClr val="FFFFFF"/>
                </a:solidFill>
              </a:rPr>
              <a:t>LA</a:t>
            </a:r>
            <a:r>
              <a:rPr sz="5200" spc="-455" dirty="0">
                <a:solidFill>
                  <a:srgbClr val="FFFFFF"/>
                </a:solidFill>
              </a:rPr>
              <a:t> </a:t>
            </a:r>
            <a:r>
              <a:rPr sz="5200" spc="-10" dirty="0">
                <a:solidFill>
                  <a:srgbClr val="FFFFFF"/>
                </a:solidFill>
              </a:rPr>
              <a:t>LEZIONE</a:t>
            </a:r>
            <a:endParaRPr sz="5200"/>
          </a:p>
        </p:txBody>
      </p:sp>
      <p:sp>
        <p:nvSpPr>
          <p:cNvPr id="9" name="object 9"/>
          <p:cNvSpPr txBox="1"/>
          <p:nvPr/>
        </p:nvSpPr>
        <p:spPr>
          <a:xfrm>
            <a:off x="4549266" y="1524127"/>
            <a:ext cx="3725545" cy="930275"/>
          </a:xfrm>
          <a:prstGeom prst="rect">
            <a:avLst/>
          </a:prstGeom>
        </p:spPr>
        <p:txBody>
          <a:bodyPr vert="horz" wrap="square" lIns="0" tIns="142875" rIns="0" bIns="0" rtlCol="0">
            <a:spAutoFit/>
          </a:bodyPr>
          <a:lstStyle/>
          <a:p>
            <a:pPr marL="12700" marR="5080">
              <a:lnSpc>
                <a:spcPct val="74700"/>
              </a:lnSpc>
              <a:spcBef>
                <a:spcPts val="1125"/>
              </a:spcBef>
            </a:pPr>
            <a:r>
              <a:rPr sz="3400" b="1" spc="-10" dirty="0">
                <a:solidFill>
                  <a:srgbClr val="FFFFFF"/>
                </a:solidFill>
                <a:latin typeface="Trebuchet MS"/>
                <a:cs typeface="Trebuchet MS"/>
              </a:rPr>
              <a:t>centralità </a:t>
            </a:r>
            <a:r>
              <a:rPr sz="3400" b="1" spc="-20" dirty="0">
                <a:solidFill>
                  <a:srgbClr val="FFFFFF"/>
                </a:solidFill>
                <a:latin typeface="Trebuchet MS"/>
                <a:cs typeface="Trebuchet MS"/>
              </a:rPr>
              <a:t>dell’insegnamento</a:t>
            </a:r>
            <a:endParaRPr sz="3400">
              <a:latin typeface="Trebuchet MS"/>
              <a:cs typeface="Trebuchet MS"/>
            </a:endParaRPr>
          </a:p>
        </p:txBody>
      </p:sp>
      <p:sp>
        <p:nvSpPr>
          <p:cNvPr id="10" name="object 10"/>
          <p:cNvSpPr txBox="1"/>
          <p:nvPr/>
        </p:nvSpPr>
        <p:spPr>
          <a:xfrm>
            <a:off x="4538598" y="2839592"/>
            <a:ext cx="3114040" cy="1845945"/>
          </a:xfrm>
          <a:prstGeom prst="rect">
            <a:avLst/>
          </a:prstGeom>
        </p:spPr>
        <p:txBody>
          <a:bodyPr vert="horz" wrap="square" lIns="0" tIns="14604" rIns="0" bIns="0" rtlCol="0">
            <a:spAutoFit/>
          </a:bodyPr>
          <a:lstStyle/>
          <a:p>
            <a:pPr marL="12700" marR="5080">
              <a:lnSpc>
                <a:spcPct val="99400"/>
              </a:lnSpc>
              <a:spcBef>
                <a:spcPts val="114"/>
              </a:spcBef>
            </a:pPr>
            <a:r>
              <a:rPr sz="2400" b="1" spc="-45" dirty="0">
                <a:solidFill>
                  <a:srgbClr val="0F243E"/>
                </a:solidFill>
                <a:latin typeface="Arial"/>
                <a:cs typeface="Arial"/>
              </a:rPr>
              <a:t>La</a:t>
            </a:r>
            <a:r>
              <a:rPr sz="2400" b="1" spc="-110" dirty="0">
                <a:solidFill>
                  <a:srgbClr val="0F243E"/>
                </a:solidFill>
                <a:latin typeface="Arial"/>
                <a:cs typeface="Arial"/>
              </a:rPr>
              <a:t> </a:t>
            </a:r>
            <a:r>
              <a:rPr sz="2400" b="1" spc="-60" dirty="0">
                <a:solidFill>
                  <a:srgbClr val="0F243E"/>
                </a:solidFill>
                <a:latin typeface="Arial"/>
                <a:cs typeface="Arial"/>
              </a:rPr>
              <a:t>sua</a:t>
            </a:r>
            <a:r>
              <a:rPr sz="2400" b="1" spc="-110" dirty="0">
                <a:solidFill>
                  <a:srgbClr val="0F243E"/>
                </a:solidFill>
                <a:latin typeface="Arial"/>
                <a:cs typeface="Arial"/>
              </a:rPr>
              <a:t> </a:t>
            </a:r>
            <a:r>
              <a:rPr sz="2400" b="1" spc="-10" dirty="0">
                <a:solidFill>
                  <a:srgbClr val="0F243E"/>
                </a:solidFill>
                <a:latin typeface="Arial"/>
                <a:cs typeface="Arial"/>
              </a:rPr>
              <a:t>caratteristica </a:t>
            </a:r>
            <a:r>
              <a:rPr sz="2400" b="1" dirty="0">
                <a:solidFill>
                  <a:srgbClr val="0F243E"/>
                </a:solidFill>
                <a:latin typeface="Arial"/>
                <a:cs typeface="Arial"/>
              </a:rPr>
              <a:t>principale</a:t>
            </a:r>
            <a:r>
              <a:rPr sz="2400" b="1" spc="-5" dirty="0">
                <a:solidFill>
                  <a:srgbClr val="0F243E"/>
                </a:solidFill>
                <a:latin typeface="Arial"/>
                <a:cs typeface="Arial"/>
              </a:rPr>
              <a:t> </a:t>
            </a:r>
            <a:r>
              <a:rPr sz="2400" b="1" dirty="0">
                <a:solidFill>
                  <a:srgbClr val="0F243E"/>
                </a:solidFill>
                <a:latin typeface="Arial"/>
                <a:cs typeface="Arial"/>
              </a:rPr>
              <a:t>è</a:t>
            </a:r>
            <a:r>
              <a:rPr sz="2400" b="1" spc="-5" dirty="0">
                <a:solidFill>
                  <a:srgbClr val="0F243E"/>
                </a:solidFill>
                <a:latin typeface="Arial"/>
                <a:cs typeface="Arial"/>
              </a:rPr>
              <a:t> </a:t>
            </a:r>
            <a:r>
              <a:rPr sz="2400" b="1" dirty="0">
                <a:solidFill>
                  <a:srgbClr val="0F243E"/>
                </a:solidFill>
                <a:latin typeface="Arial"/>
                <a:cs typeface="Arial"/>
              </a:rPr>
              <a:t>quella</a:t>
            </a:r>
            <a:r>
              <a:rPr sz="2400" b="1" spc="-5" dirty="0">
                <a:solidFill>
                  <a:srgbClr val="0F243E"/>
                </a:solidFill>
                <a:latin typeface="Arial"/>
                <a:cs typeface="Arial"/>
              </a:rPr>
              <a:t> </a:t>
            </a:r>
            <a:r>
              <a:rPr sz="2400" b="1" spc="-25" dirty="0">
                <a:solidFill>
                  <a:srgbClr val="0F243E"/>
                </a:solidFill>
                <a:latin typeface="Arial"/>
                <a:cs typeface="Arial"/>
              </a:rPr>
              <a:t>di </a:t>
            </a:r>
            <a:r>
              <a:rPr sz="2400" b="1" spc="-75" dirty="0">
                <a:solidFill>
                  <a:srgbClr val="0F243E"/>
                </a:solidFill>
                <a:latin typeface="Arial"/>
                <a:cs typeface="Arial"/>
              </a:rPr>
              <a:t>essere</a:t>
            </a:r>
            <a:r>
              <a:rPr sz="2400" b="1" spc="-60" dirty="0">
                <a:solidFill>
                  <a:srgbClr val="0F243E"/>
                </a:solidFill>
                <a:latin typeface="Arial"/>
                <a:cs typeface="Arial"/>
              </a:rPr>
              <a:t> </a:t>
            </a:r>
            <a:r>
              <a:rPr sz="2400" b="1" spc="-65" dirty="0">
                <a:solidFill>
                  <a:srgbClr val="0F243E"/>
                </a:solidFill>
                <a:latin typeface="Arial"/>
                <a:cs typeface="Arial"/>
              </a:rPr>
              <a:t>un’esposizione </a:t>
            </a:r>
            <a:r>
              <a:rPr sz="2400" b="1" spc="-10" dirty="0">
                <a:solidFill>
                  <a:srgbClr val="0F243E"/>
                </a:solidFill>
                <a:latin typeface="Arial"/>
                <a:cs typeface="Arial"/>
              </a:rPr>
              <a:t>prevalentemente verbale</a:t>
            </a:r>
            <a:endParaRPr sz="2400">
              <a:latin typeface="Arial"/>
              <a:cs typeface="Arial"/>
            </a:endParaRPr>
          </a:p>
        </p:txBody>
      </p:sp>
      <p:sp>
        <p:nvSpPr>
          <p:cNvPr id="11" name="object 11"/>
          <p:cNvSpPr txBox="1"/>
          <p:nvPr/>
        </p:nvSpPr>
        <p:spPr>
          <a:xfrm>
            <a:off x="7916418" y="4716271"/>
            <a:ext cx="970915" cy="166071"/>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FFFFFF"/>
                </a:solidFill>
                <a:latin typeface="Arial"/>
                <a:cs typeface="Arial"/>
              </a:rPr>
              <a:t>#</a:t>
            </a:r>
            <a:endParaRPr sz="10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7B4B18-F132-951F-A103-D46973DD27D6}"/>
              </a:ext>
            </a:extLst>
          </p:cNvPr>
          <p:cNvSpPr>
            <a:spLocks noGrp="1"/>
          </p:cNvSpPr>
          <p:nvPr>
            <p:ph type="title"/>
          </p:nvPr>
        </p:nvSpPr>
        <p:spPr>
          <a:xfrm>
            <a:off x="381000" y="284429"/>
            <a:ext cx="8289543" cy="338554"/>
          </a:xfrm>
        </p:spPr>
        <p:txBody>
          <a:bodyPr/>
          <a:lstStyle/>
          <a:p>
            <a:pPr algn="ctr"/>
            <a:r>
              <a:rPr lang="it-IT" dirty="0">
                <a:solidFill>
                  <a:schemeClr val="bg2"/>
                </a:solidFill>
              </a:rPr>
              <a:t>Le strategie attive, collaborative e  inclusive</a:t>
            </a:r>
          </a:p>
        </p:txBody>
      </p:sp>
      <p:sp>
        <p:nvSpPr>
          <p:cNvPr id="4" name="CasellaDiTesto 3">
            <a:extLst>
              <a:ext uri="{FF2B5EF4-FFF2-40B4-BE49-F238E27FC236}">
                <a16:creationId xmlns:a16="http://schemas.microsoft.com/office/drawing/2014/main" id="{6ADAAE95-85C7-8436-1425-79BC0302719C}"/>
              </a:ext>
            </a:extLst>
          </p:cNvPr>
          <p:cNvSpPr txBox="1"/>
          <p:nvPr/>
        </p:nvSpPr>
        <p:spPr>
          <a:xfrm>
            <a:off x="1219199" y="1279552"/>
            <a:ext cx="7451343" cy="1477328"/>
          </a:xfrm>
          <a:prstGeom prst="rect">
            <a:avLst/>
          </a:prstGeom>
          <a:noFill/>
        </p:spPr>
        <p:txBody>
          <a:bodyPr wrap="square">
            <a:spAutoFit/>
          </a:bodyPr>
          <a:lstStyle/>
          <a:p>
            <a:pPr algn="just"/>
            <a:r>
              <a:rPr lang="it-IT" dirty="0">
                <a:solidFill>
                  <a:schemeClr val="bg2"/>
                </a:solidFill>
              </a:rPr>
              <a:t>La lezione frontale, utile per fornire conoscenze, concetti o  procedure necessari allo svolgimento delle attività proposte,  viene affiancata da altre metodologie “attive”, che pongono  lo studente al centro del processo, permettendogli di  promuovere il proprio potenziale creativo e sviluppare le  “soft skills”.</a:t>
            </a:r>
          </a:p>
        </p:txBody>
      </p:sp>
    </p:spTree>
    <p:extLst>
      <p:ext uri="{BB962C8B-B14F-4D97-AF65-F5344CB8AC3E}">
        <p14:creationId xmlns:p14="http://schemas.microsoft.com/office/powerpoint/2010/main" val="3728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63C1EC-174A-C350-EFAA-7D535C032A9F}"/>
              </a:ext>
            </a:extLst>
          </p:cNvPr>
          <p:cNvPicPr>
            <a:picLocks noChangeAspect="1"/>
          </p:cNvPicPr>
          <p:nvPr/>
        </p:nvPicPr>
        <p:blipFill>
          <a:blip r:embed="rId2"/>
          <a:stretch>
            <a:fillRect/>
          </a:stretch>
        </p:blipFill>
        <p:spPr>
          <a:xfrm>
            <a:off x="1600200" y="285750"/>
            <a:ext cx="6096000" cy="4038599"/>
          </a:xfrm>
          <a:prstGeom prst="rect">
            <a:avLst/>
          </a:prstGeom>
        </p:spPr>
      </p:pic>
    </p:spTree>
    <p:extLst>
      <p:ext uri="{BB962C8B-B14F-4D97-AF65-F5344CB8AC3E}">
        <p14:creationId xmlns:p14="http://schemas.microsoft.com/office/powerpoint/2010/main" val="372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grpSp>
        <p:nvGrpSpPr>
          <p:cNvPr id="3" name="object 3"/>
          <p:cNvGrpSpPr/>
          <p:nvPr/>
        </p:nvGrpSpPr>
        <p:grpSpPr>
          <a:xfrm>
            <a:off x="90803" y="124489"/>
            <a:ext cx="9053196" cy="5007482"/>
            <a:chOff x="90803" y="124489"/>
            <a:chExt cx="9053196" cy="5007482"/>
          </a:xfrm>
        </p:grpSpPr>
        <p:pic>
          <p:nvPicPr>
            <p:cNvPr id="4" name="object 4"/>
            <p:cNvPicPr/>
            <p:nvPr/>
          </p:nvPicPr>
          <p:blipFill>
            <a:blip r:embed="rId2" cstate="print"/>
            <a:stretch>
              <a:fillRect/>
            </a:stretch>
          </p:blipFill>
          <p:spPr>
            <a:xfrm>
              <a:off x="90803" y="124489"/>
              <a:ext cx="9051925" cy="5007482"/>
            </a:xfrm>
            <a:prstGeom prst="rect">
              <a:avLst/>
            </a:prstGeom>
          </p:spPr>
        </p:pic>
        <p:sp>
          <p:nvSpPr>
            <p:cNvPr id="5" name="object 5"/>
            <p:cNvSpPr/>
            <p:nvPr/>
          </p:nvSpPr>
          <p:spPr>
            <a:xfrm>
              <a:off x="175894" y="194944"/>
              <a:ext cx="8788400" cy="4752975"/>
            </a:xfrm>
            <a:custGeom>
              <a:avLst/>
              <a:gdLst/>
              <a:ahLst/>
              <a:cxnLst/>
              <a:rect l="l" t="t" r="r" b="b"/>
              <a:pathLst>
                <a:path w="8788400" h="4752975">
                  <a:moveTo>
                    <a:pt x="8788400" y="0"/>
                  </a:moveTo>
                  <a:lnTo>
                    <a:pt x="0" y="0"/>
                  </a:lnTo>
                  <a:lnTo>
                    <a:pt x="0" y="4752975"/>
                  </a:lnTo>
                  <a:lnTo>
                    <a:pt x="8788400" y="4752975"/>
                  </a:lnTo>
                  <a:lnTo>
                    <a:pt x="8788400" y="0"/>
                  </a:lnTo>
                  <a:close/>
                </a:path>
              </a:pathLst>
            </a:custGeom>
            <a:solidFill>
              <a:srgbClr val="0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175894" y="482600"/>
              <a:ext cx="4384675" cy="4465320"/>
            </a:xfrm>
            <a:prstGeom prst="rect">
              <a:avLst/>
            </a:prstGeom>
          </p:spPr>
        </p:pic>
        <p:sp>
          <p:nvSpPr>
            <p:cNvPr id="7" name="object 7"/>
            <p:cNvSpPr/>
            <p:nvPr/>
          </p:nvSpPr>
          <p:spPr>
            <a:xfrm>
              <a:off x="3699510" y="482599"/>
              <a:ext cx="4748530" cy="3529329"/>
            </a:xfrm>
            <a:custGeom>
              <a:avLst/>
              <a:gdLst/>
              <a:ahLst/>
              <a:cxnLst/>
              <a:rect l="l" t="t" r="r" b="b"/>
              <a:pathLst>
                <a:path w="4748530" h="3529329">
                  <a:moveTo>
                    <a:pt x="4748530" y="1153160"/>
                  </a:moveTo>
                  <a:lnTo>
                    <a:pt x="2024380" y="1153160"/>
                  </a:lnTo>
                  <a:lnTo>
                    <a:pt x="2024380" y="0"/>
                  </a:lnTo>
                  <a:lnTo>
                    <a:pt x="0" y="0"/>
                  </a:lnTo>
                  <a:lnTo>
                    <a:pt x="0" y="1153160"/>
                  </a:lnTo>
                  <a:lnTo>
                    <a:pt x="0" y="1584960"/>
                  </a:lnTo>
                  <a:lnTo>
                    <a:pt x="368300" y="1584960"/>
                  </a:lnTo>
                  <a:lnTo>
                    <a:pt x="368300" y="3529330"/>
                  </a:lnTo>
                  <a:lnTo>
                    <a:pt x="4748530" y="3529330"/>
                  </a:lnTo>
                  <a:lnTo>
                    <a:pt x="4748530" y="1584960"/>
                  </a:lnTo>
                  <a:lnTo>
                    <a:pt x="4748530" y="1153160"/>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4973954" y="147319"/>
              <a:ext cx="4170045" cy="1645919"/>
            </a:xfrm>
            <a:prstGeom prst="rect">
              <a:avLst/>
            </a:prstGeom>
          </p:spPr>
        </p:pic>
      </p:grpSp>
      <p:sp>
        <p:nvSpPr>
          <p:cNvPr id="10" name="object 10"/>
          <p:cNvSpPr txBox="1">
            <a:spLocks noGrp="1"/>
          </p:cNvSpPr>
          <p:nvPr>
            <p:ph type="title"/>
          </p:nvPr>
        </p:nvSpPr>
        <p:spPr>
          <a:xfrm>
            <a:off x="5442584" y="324053"/>
            <a:ext cx="3117850" cy="817880"/>
          </a:xfrm>
          <a:prstGeom prst="rect">
            <a:avLst/>
          </a:prstGeom>
        </p:spPr>
        <p:txBody>
          <a:bodyPr vert="horz" wrap="square" lIns="0" tIns="12065" rIns="0" bIns="0" rtlCol="0">
            <a:spAutoFit/>
          </a:bodyPr>
          <a:lstStyle/>
          <a:p>
            <a:pPr marL="12700">
              <a:lnSpc>
                <a:spcPct val="100000"/>
              </a:lnSpc>
              <a:spcBef>
                <a:spcPts val="95"/>
              </a:spcBef>
            </a:pPr>
            <a:r>
              <a:rPr sz="5200" dirty="0">
                <a:solidFill>
                  <a:srgbClr val="FFFFFF"/>
                </a:solidFill>
              </a:rPr>
              <a:t>Cosa</a:t>
            </a:r>
            <a:r>
              <a:rPr sz="5200" spc="20" dirty="0">
                <a:solidFill>
                  <a:srgbClr val="FFFFFF"/>
                </a:solidFill>
              </a:rPr>
              <a:t> </a:t>
            </a:r>
            <a:r>
              <a:rPr sz="5200" spc="-110" dirty="0">
                <a:solidFill>
                  <a:srgbClr val="FFFFFF"/>
                </a:solidFill>
              </a:rPr>
              <a:t>fare?</a:t>
            </a:r>
            <a:endParaRPr sz="5200"/>
          </a:p>
        </p:txBody>
      </p:sp>
      <p:sp>
        <p:nvSpPr>
          <p:cNvPr id="11" name="object 11"/>
          <p:cNvSpPr txBox="1"/>
          <p:nvPr/>
        </p:nvSpPr>
        <p:spPr>
          <a:xfrm>
            <a:off x="4829936" y="1454023"/>
            <a:ext cx="3542029" cy="2543810"/>
          </a:xfrm>
          <a:prstGeom prst="rect">
            <a:avLst/>
          </a:prstGeom>
        </p:spPr>
        <p:txBody>
          <a:bodyPr vert="horz" wrap="square" lIns="0" tIns="38100" rIns="0" bIns="0" rtlCol="0">
            <a:spAutoFit/>
          </a:bodyPr>
          <a:lstStyle/>
          <a:p>
            <a:pPr marL="1995805" marR="5080" indent="541020" algn="r">
              <a:lnSpc>
                <a:spcPts val="2870"/>
              </a:lnSpc>
              <a:spcBef>
                <a:spcPts val="300"/>
              </a:spcBef>
            </a:pPr>
            <a:r>
              <a:rPr sz="2500" b="1" i="1" spc="-145" dirty="0">
                <a:solidFill>
                  <a:srgbClr val="FFFFFF"/>
                </a:solidFill>
                <a:latin typeface="Trebuchet MS"/>
                <a:cs typeface="Trebuchet MS"/>
              </a:rPr>
              <a:t>Follia</a:t>
            </a:r>
            <a:r>
              <a:rPr sz="2500" b="1" i="1" spc="-185" dirty="0">
                <a:solidFill>
                  <a:srgbClr val="FFFFFF"/>
                </a:solidFill>
                <a:latin typeface="Trebuchet MS"/>
                <a:cs typeface="Trebuchet MS"/>
              </a:rPr>
              <a:t> </a:t>
            </a:r>
            <a:r>
              <a:rPr sz="2500" b="1" i="1" spc="-100" dirty="0">
                <a:solidFill>
                  <a:srgbClr val="FFFFFF"/>
                </a:solidFill>
                <a:latin typeface="Trebuchet MS"/>
                <a:cs typeface="Trebuchet MS"/>
              </a:rPr>
              <a:t>è </a:t>
            </a:r>
            <a:r>
              <a:rPr sz="2500" b="1" i="1" spc="-80" dirty="0">
                <a:solidFill>
                  <a:srgbClr val="FFFFFF"/>
                </a:solidFill>
                <a:latin typeface="Trebuchet MS"/>
                <a:cs typeface="Trebuchet MS"/>
              </a:rPr>
              <a:t>continuare</a:t>
            </a:r>
            <a:endParaRPr sz="2500">
              <a:latin typeface="Trebuchet MS"/>
              <a:cs typeface="Trebuchet MS"/>
            </a:endParaRPr>
          </a:p>
          <a:p>
            <a:pPr marL="12700" marR="6985" indent="793750" algn="r">
              <a:lnSpc>
                <a:spcPts val="2880"/>
              </a:lnSpc>
            </a:pPr>
            <a:r>
              <a:rPr sz="2500" b="1" i="1" spc="-170" dirty="0">
                <a:solidFill>
                  <a:srgbClr val="FFFFFF"/>
                </a:solidFill>
                <a:latin typeface="Trebuchet MS"/>
                <a:cs typeface="Trebuchet MS"/>
              </a:rPr>
              <a:t>a</a:t>
            </a:r>
            <a:r>
              <a:rPr sz="2500" b="1" i="1" spc="-140" dirty="0">
                <a:solidFill>
                  <a:srgbClr val="FFFFFF"/>
                </a:solidFill>
                <a:latin typeface="Trebuchet MS"/>
                <a:cs typeface="Trebuchet MS"/>
              </a:rPr>
              <a:t> </a:t>
            </a:r>
            <a:r>
              <a:rPr sz="2500" b="1" i="1" spc="-150" dirty="0">
                <a:solidFill>
                  <a:srgbClr val="FFFFFF"/>
                </a:solidFill>
                <a:latin typeface="Trebuchet MS"/>
                <a:cs typeface="Trebuchet MS"/>
              </a:rPr>
              <a:t>fare</a:t>
            </a:r>
            <a:r>
              <a:rPr sz="2500" b="1" i="1" spc="-135" dirty="0">
                <a:solidFill>
                  <a:srgbClr val="FFFFFF"/>
                </a:solidFill>
                <a:latin typeface="Trebuchet MS"/>
                <a:cs typeface="Trebuchet MS"/>
              </a:rPr>
              <a:t> le</a:t>
            </a:r>
            <a:r>
              <a:rPr sz="2500" b="1" i="1" spc="-110" dirty="0">
                <a:solidFill>
                  <a:srgbClr val="FFFFFF"/>
                </a:solidFill>
                <a:latin typeface="Trebuchet MS"/>
                <a:cs typeface="Trebuchet MS"/>
              </a:rPr>
              <a:t> </a:t>
            </a:r>
            <a:r>
              <a:rPr sz="2500" b="1" i="1" spc="-135" dirty="0">
                <a:solidFill>
                  <a:srgbClr val="FFFFFF"/>
                </a:solidFill>
                <a:latin typeface="Trebuchet MS"/>
                <a:cs typeface="Trebuchet MS"/>
              </a:rPr>
              <a:t>stesse</a:t>
            </a:r>
            <a:r>
              <a:rPr sz="2500" b="1" i="1" spc="-150" dirty="0">
                <a:solidFill>
                  <a:srgbClr val="FFFFFF"/>
                </a:solidFill>
                <a:latin typeface="Trebuchet MS"/>
                <a:cs typeface="Trebuchet MS"/>
              </a:rPr>
              <a:t> </a:t>
            </a:r>
            <a:r>
              <a:rPr sz="2500" b="1" i="1" spc="-105" dirty="0">
                <a:solidFill>
                  <a:srgbClr val="FFFFFF"/>
                </a:solidFill>
                <a:latin typeface="Trebuchet MS"/>
                <a:cs typeface="Trebuchet MS"/>
              </a:rPr>
              <a:t>cose </a:t>
            </a:r>
            <a:r>
              <a:rPr sz="2500" b="1" i="1" spc="-120" dirty="0">
                <a:solidFill>
                  <a:srgbClr val="FFFFFF"/>
                </a:solidFill>
                <a:latin typeface="Trebuchet MS"/>
                <a:cs typeface="Trebuchet MS"/>
              </a:rPr>
              <a:t>aspettandosi</a:t>
            </a:r>
            <a:r>
              <a:rPr sz="2500" b="1" i="1" spc="-70" dirty="0">
                <a:solidFill>
                  <a:srgbClr val="FFFFFF"/>
                </a:solidFill>
                <a:latin typeface="Trebuchet MS"/>
                <a:cs typeface="Trebuchet MS"/>
              </a:rPr>
              <a:t> </a:t>
            </a:r>
            <a:r>
              <a:rPr sz="2500" b="1" i="1" dirty="0">
                <a:solidFill>
                  <a:srgbClr val="FFFFFF"/>
                </a:solidFill>
                <a:latin typeface="Trebuchet MS"/>
                <a:cs typeface="Trebuchet MS"/>
              </a:rPr>
              <a:t>un</a:t>
            </a:r>
            <a:r>
              <a:rPr sz="2500" b="1" i="1" spc="-85" dirty="0">
                <a:solidFill>
                  <a:srgbClr val="FFFFFF"/>
                </a:solidFill>
                <a:latin typeface="Trebuchet MS"/>
                <a:cs typeface="Trebuchet MS"/>
              </a:rPr>
              <a:t> </a:t>
            </a:r>
            <a:r>
              <a:rPr sz="2500" b="1" i="1" spc="-110" dirty="0">
                <a:solidFill>
                  <a:srgbClr val="FFFFFF"/>
                </a:solidFill>
                <a:latin typeface="Trebuchet MS"/>
                <a:cs typeface="Trebuchet MS"/>
              </a:rPr>
              <a:t>risultato</a:t>
            </a:r>
            <a:endParaRPr sz="2500">
              <a:latin typeface="Trebuchet MS"/>
              <a:cs typeface="Trebuchet MS"/>
            </a:endParaRPr>
          </a:p>
          <a:p>
            <a:pPr marR="8255" algn="r">
              <a:lnSpc>
                <a:spcPts val="2780"/>
              </a:lnSpc>
            </a:pPr>
            <a:r>
              <a:rPr sz="2500" b="1" i="1" spc="-10" dirty="0">
                <a:solidFill>
                  <a:srgbClr val="FFFFFF"/>
                </a:solidFill>
                <a:latin typeface="Trebuchet MS"/>
                <a:cs typeface="Trebuchet MS"/>
              </a:rPr>
              <a:t>diverso.</a:t>
            </a:r>
            <a:endParaRPr sz="2500">
              <a:latin typeface="Trebuchet MS"/>
              <a:cs typeface="Trebuchet MS"/>
            </a:endParaRPr>
          </a:p>
          <a:p>
            <a:pPr>
              <a:lnSpc>
                <a:spcPct val="100000"/>
              </a:lnSpc>
              <a:spcBef>
                <a:spcPts val="35"/>
              </a:spcBef>
            </a:pPr>
            <a:endParaRPr sz="2400">
              <a:latin typeface="Trebuchet MS"/>
              <a:cs typeface="Trebuchet MS"/>
            </a:endParaRPr>
          </a:p>
          <a:p>
            <a:pPr marL="1800225">
              <a:lnSpc>
                <a:spcPct val="100000"/>
              </a:lnSpc>
              <a:spcBef>
                <a:spcPts val="5"/>
              </a:spcBef>
            </a:pPr>
            <a:r>
              <a:rPr sz="2100" b="1" i="1" spc="-80" dirty="0">
                <a:solidFill>
                  <a:srgbClr val="FFFFFF"/>
                </a:solidFill>
                <a:latin typeface="Trebuchet MS"/>
                <a:cs typeface="Trebuchet MS"/>
              </a:rPr>
              <a:t>Albert</a:t>
            </a:r>
            <a:r>
              <a:rPr sz="2100" b="1" i="1" spc="-30" dirty="0">
                <a:solidFill>
                  <a:srgbClr val="FFFFFF"/>
                </a:solidFill>
                <a:latin typeface="Trebuchet MS"/>
                <a:cs typeface="Trebuchet MS"/>
              </a:rPr>
              <a:t> </a:t>
            </a:r>
            <a:r>
              <a:rPr sz="2100" b="1" i="1" spc="-95" dirty="0">
                <a:solidFill>
                  <a:srgbClr val="FFFFFF"/>
                </a:solidFill>
                <a:latin typeface="Trebuchet MS"/>
                <a:cs typeface="Trebuchet MS"/>
              </a:rPr>
              <a:t>Einstein</a:t>
            </a:r>
            <a:endParaRPr sz="21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200" y="76200"/>
            <a:ext cx="8886825" cy="4871085"/>
            <a:chOff x="76200" y="76200"/>
            <a:chExt cx="8886825" cy="4871085"/>
          </a:xfrm>
        </p:grpSpPr>
        <p:sp>
          <p:nvSpPr>
            <p:cNvPr id="3" name="object 3"/>
            <p:cNvSpPr/>
            <p:nvPr/>
          </p:nvSpPr>
          <p:spPr>
            <a:xfrm>
              <a:off x="177800" y="194310"/>
              <a:ext cx="8785225" cy="4752975"/>
            </a:xfrm>
            <a:custGeom>
              <a:avLst/>
              <a:gdLst/>
              <a:ahLst/>
              <a:cxnLst/>
              <a:rect l="l" t="t" r="r" b="b"/>
              <a:pathLst>
                <a:path w="8785225" h="4752975">
                  <a:moveTo>
                    <a:pt x="8785225" y="0"/>
                  </a:moveTo>
                  <a:lnTo>
                    <a:pt x="0" y="0"/>
                  </a:lnTo>
                  <a:lnTo>
                    <a:pt x="0" y="4752975"/>
                  </a:lnTo>
                  <a:lnTo>
                    <a:pt x="8785225" y="4752975"/>
                  </a:lnTo>
                  <a:lnTo>
                    <a:pt x="8785225"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393700" y="626744"/>
              <a:ext cx="8434705" cy="4213860"/>
            </a:xfrm>
            <a:prstGeom prst="rect">
              <a:avLst/>
            </a:prstGeom>
          </p:spPr>
        </p:pic>
        <p:sp>
          <p:nvSpPr>
            <p:cNvPr id="5" name="object 5"/>
            <p:cNvSpPr/>
            <p:nvPr/>
          </p:nvSpPr>
          <p:spPr>
            <a:xfrm>
              <a:off x="393700" y="194945"/>
              <a:ext cx="4001770" cy="1656714"/>
            </a:xfrm>
            <a:custGeom>
              <a:avLst/>
              <a:gdLst/>
              <a:ahLst/>
              <a:cxnLst/>
              <a:rect l="l" t="t" r="r" b="b"/>
              <a:pathLst>
                <a:path w="4001770" h="1656714">
                  <a:moveTo>
                    <a:pt x="4001770" y="0"/>
                  </a:moveTo>
                  <a:lnTo>
                    <a:pt x="0" y="0"/>
                  </a:lnTo>
                  <a:lnTo>
                    <a:pt x="0" y="1656714"/>
                  </a:lnTo>
                  <a:lnTo>
                    <a:pt x="4001770" y="1656714"/>
                  </a:lnTo>
                  <a:lnTo>
                    <a:pt x="4001770" y="0"/>
                  </a:lnTo>
                  <a:close/>
                </a:path>
              </a:pathLst>
            </a:custGeom>
            <a:solidFill>
              <a:srgbClr val="000000">
                <a:alpha val="1999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76200" y="76200"/>
              <a:ext cx="4953000" cy="2240280"/>
            </a:xfrm>
            <a:prstGeom prst="rect">
              <a:avLst/>
            </a:prstGeom>
          </p:spPr>
        </p:pic>
      </p:grpSp>
      <p:sp>
        <p:nvSpPr>
          <p:cNvPr id="8" name="object 8"/>
          <p:cNvSpPr txBox="1">
            <a:spLocks noGrp="1"/>
          </p:cNvSpPr>
          <p:nvPr>
            <p:ph type="title"/>
          </p:nvPr>
        </p:nvSpPr>
        <p:spPr>
          <a:xfrm>
            <a:off x="533401" y="520063"/>
            <a:ext cx="4416678" cy="2140522"/>
          </a:xfrm>
          <a:prstGeom prst="rect">
            <a:avLst/>
          </a:prstGeom>
        </p:spPr>
        <p:txBody>
          <a:bodyPr vert="horz" wrap="square" lIns="0" tIns="12700" rIns="0" bIns="0" rtlCol="0">
            <a:spAutoFit/>
          </a:bodyPr>
          <a:lstStyle/>
          <a:p>
            <a:pPr marL="12700" marR="5080">
              <a:lnSpc>
                <a:spcPct val="141400"/>
              </a:lnSpc>
              <a:spcBef>
                <a:spcPts val="100"/>
              </a:spcBef>
            </a:pPr>
            <a:r>
              <a:rPr sz="5200" spc="-20" dirty="0">
                <a:solidFill>
                  <a:srgbClr val="000000"/>
                </a:solidFill>
              </a:rPr>
              <a:t>La</a:t>
            </a:r>
            <a:r>
              <a:rPr sz="5200" spc="-335" dirty="0">
                <a:solidFill>
                  <a:srgbClr val="000000"/>
                </a:solidFill>
              </a:rPr>
              <a:t> </a:t>
            </a:r>
            <a:r>
              <a:rPr sz="5200" spc="-105" dirty="0">
                <a:solidFill>
                  <a:srgbClr val="000000"/>
                </a:solidFill>
              </a:rPr>
              <a:t>valigia</a:t>
            </a:r>
            <a:r>
              <a:rPr sz="5200" spc="-290" dirty="0">
                <a:solidFill>
                  <a:srgbClr val="000000"/>
                </a:solidFill>
              </a:rPr>
              <a:t> </a:t>
            </a:r>
            <a:r>
              <a:rPr sz="5200" spc="-114" dirty="0">
                <a:solidFill>
                  <a:srgbClr val="000000"/>
                </a:solidFill>
              </a:rPr>
              <a:t>delle </a:t>
            </a:r>
            <a:r>
              <a:rPr sz="5200" spc="-10" dirty="0">
                <a:solidFill>
                  <a:srgbClr val="000000"/>
                </a:solidFill>
              </a:rPr>
              <a:t>risorse</a:t>
            </a:r>
            <a:endParaRPr sz="5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grpSp>
        <p:nvGrpSpPr>
          <p:cNvPr id="3" name="object 3"/>
          <p:cNvGrpSpPr/>
          <p:nvPr/>
        </p:nvGrpSpPr>
        <p:grpSpPr>
          <a:xfrm>
            <a:off x="90803" y="124489"/>
            <a:ext cx="9051925" cy="5007482"/>
            <a:chOff x="90803" y="124489"/>
            <a:chExt cx="9051925" cy="5007482"/>
          </a:xfrm>
        </p:grpSpPr>
        <p:pic>
          <p:nvPicPr>
            <p:cNvPr id="4" name="object 4"/>
            <p:cNvPicPr/>
            <p:nvPr/>
          </p:nvPicPr>
          <p:blipFill>
            <a:blip r:embed="rId2" cstate="print"/>
            <a:stretch>
              <a:fillRect/>
            </a:stretch>
          </p:blipFill>
          <p:spPr>
            <a:xfrm>
              <a:off x="90803" y="124489"/>
              <a:ext cx="9051925" cy="5007482"/>
            </a:xfrm>
            <a:prstGeom prst="rect">
              <a:avLst/>
            </a:prstGeom>
          </p:spPr>
        </p:pic>
        <p:sp>
          <p:nvSpPr>
            <p:cNvPr id="5" name="object 5"/>
            <p:cNvSpPr/>
            <p:nvPr/>
          </p:nvSpPr>
          <p:spPr>
            <a:xfrm>
              <a:off x="180708" y="210185"/>
              <a:ext cx="8824595" cy="4744720"/>
            </a:xfrm>
            <a:custGeom>
              <a:avLst/>
              <a:gdLst/>
              <a:ahLst/>
              <a:cxnLst/>
              <a:rect l="l" t="t" r="r" b="b"/>
              <a:pathLst>
                <a:path w="8824595" h="4744720">
                  <a:moveTo>
                    <a:pt x="8824214" y="0"/>
                  </a:moveTo>
                  <a:lnTo>
                    <a:pt x="0" y="0"/>
                  </a:lnTo>
                  <a:lnTo>
                    <a:pt x="0" y="4744720"/>
                  </a:lnTo>
                  <a:lnTo>
                    <a:pt x="8824214" y="4744720"/>
                  </a:lnTo>
                  <a:lnTo>
                    <a:pt x="8824214"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180708" y="203212"/>
              <a:ext cx="4412488" cy="4745990"/>
            </a:xfrm>
            <a:prstGeom prst="rect">
              <a:avLst/>
            </a:prstGeom>
          </p:spPr>
        </p:pic>
        <p:sp>
          <p:nvSpPr>
            <p:cNvPr id="8" name="object 8"/>
            <p:cNvSpPr/>
            <p:nvPr/>
          </p:nvSpPr>
          <p:spPr>
            <a:xfrm>
              <a:off x="180708" y="210819"/>
              <a:ext cx="4412615" cy="4744720"/>
            </a:xfrm>
            <a:custGeom>
              <a:avLst/>
              <a:gdLst/>
              <a:ahLst/>
              <a:cxnLst/>
              <a:rect l="l" t="t" r="r" b="b"/>
              <a:pathLst>
                <a:path w="4412615" h="4744720">
                  <a:moveTo>
                    <a:pt x="4412488" y="0"/>
                  </a:moveTo>
                  <a:lnTo>
                    <a:pt x="0" y="0"/>
                  </a:lnTo>
                  <a:lnTo>
                    <a:pt x="0" y="4744720"/>
                  </a:lnTo>
                  <a:lnTo>
                    <a:pt x="4412488" y="4744720"/>
                  </a:lnTo>
                  <a:lnTo>
                    <a:pt x="4412488" y="0"/>
                  </a:lnTo>
                  <a:close/>
                </a:path>
              </a:pathLst>
            </a:custGeom>
            <a:solidFill>
              <a:srgbClr val="000000">
                <a:alpha val="19999"/>
              </a:srgbClr>
            </a:solidFill>
          </p:spPr>
          <p:txBody>
            <a:bodyPr wrap="square" lIns="0" tIns="0" rIns="0" bIns="0" rtlCol="0"/>
            <a:lstStyle/>
            <a:p>
              <a:endParaRPr/>
            </a:p>
          </p:txBody>
        </p:sp>
        <p:pic>
          <p:nvPicPr>
            <p:cNvPr id="9" name="object 9"/>
            <p:cNvPicPr/>
            <p:nvPr/>
          </p:nvPicPr>
          <p:blipFill>
            <a:blip r:embed="rId4" cstate="print"/>
            <a:stretch>
              <a:fillRect/>
            </a:stretch>
          </p:blipFill>
          <p:spPr>
            <a:xfrm>
              <a:off x="98423" y="234950"/>
              <a:ext cx="4900420" cy="2829687"/>
            </a:xfrm>
            <a:prstGeom prst="rect">
              <a:avLst/>
            </a:prstGeom>
          </p:spPr>
        </p:pic>
      </p:grpSp>
      <p:sp>
        <p:nvSpPr>
          <p:cNvPr id="10" name="object 10"/>
          <p:cNvSpPr txBox="1">
            <a:spLocks noGrp="1"/>
          </p:cNvSpPr>
          <p:nvPr>
            <p:ph type="title"/>
          </p:nvPr>
        </p:nvSpPr>
        <p:spPr>
          <a:xfrm>
            <a:off x="563372" y="445973"/>
            <a:ext cx="3687445" cy="2007235"/>
          </a:xfrm>
          <a:prstGeom prst="rect">
            <a:avLst/>
          </a:prstGeom>
        </p:spPr>
        <p:txBody>
          <a:bodyPr vert="horz" wrap="square" lIns="0" tIns="210185" rIns="0" bIns="0" rtlCol="0">
            <a:spAutoFit/>
          </a:bodyPr>
          <a:lstStyle/>
          <a:p>
            <a:pPr marL="12700" marR="5080">
              <a:lnSpc>
                <a:spcPct val="75000"/>
              </a:lnSpc>
              <a:spcBef>
                <a:spcPts val="1655"/>
              </a:spcBef>
            </a:pPr>
            <a:r>
              <a:rPr sz="5200" dirty="0">
                <a:solidFill>
                  <a:srgbClr val="FFFFFF"/>
                </a:solidFill>
              </a:rPr>
              <a:t>Vi</a:t>
            </a:r>
            <a:r>
              <a:rPr sz="5200" spc="-85" dirty="0">
                <a:solidFill>
                  <a:srgbClr val="FFFFFF"/>
                </a:solidFill>
              </a:rPr>
              <a:t> </a:t>
            </a:r>
            <a:r>
              <a:rPr sz="5200" dirty="0">
                <a:solidFill>
                  <a:srgbClr val="FFFFFF"/>
                </a:solidFill>
              </a:rPr>
              <a:t>dico</a:t>
            </a:r>
            <a:r>
              <a:rPr sz="5200" spc="-80" dirty="0">
                <a:solidFill>
                  <a:srgbClr val="FFFFFF"/>
                </a:solidFill>
              </a:rPr>
              <a:t> </a:t>
            </a:r>
            <a:r>
              <a:rPr sz="5200" spc="-20" dirty="0">
                <a:solidFill>
                  <a:srgbClr val="FFFFFF"/>
                </a:solidFill>
              </a:rPr>
              <a:t>cosa </a:t>
            </a:r>
            <a:r>
              <a:rPr sz="5200" spc="-95" dirty="0">
                <a:solidFill>
                  <a:srgbClr val="FFFFFF"/>
                </a:solidFill>
              </a:rPr>
              <a:t>metterei </a:t>
            </a:r>
            <a:r>
              <a:rPr sz="5200" dirty="0">
                <a:solidFill>
                  <a:srgbClr val="FFFFFF"/>
                </a:solidFill>
              </a:rPr>
              <a:t>nella</a:t>
            </a:r>
            <a:r>
              <a:rPr sz="5200" spc="-275" dirty="0">
                <a:solidFill>
                  <a:srgbClr val="FFFFFF"/>
                </a:solidFill>
              </a:rPr>
              <a:t> </a:t>
            </a:r>
            <a:r>
              <a:rPr sz="5200" spc="-10" dirty="0">
                <a:solidFill>
                  <a:srgbClr val="FFFFFF"/>
                </a:solidFill>
              </a:rPr>
              <a:t>valigia</a:t>
            </a:r>
            <a:endParaRPr sz="5200"/>
          </a:p>
        </p:txBody>
      </p:sp>
      <p:sp>
        <p:nvSpPr>
          <p:cNvPr id="12" name="object 12"/>
          <p:cNvSpPr txBox="1"/>
          <p:nvPr/>
        </p:nvSpPr>
        <p:spPr>
          <a:xfrm>
            <a:off x="5081128" y="361950"/>
            <a:ext cx="3453271" cy="5829801"/>
          </a:xfrm>
          <a:prstGeom prst="rect">
            <a:avLst/>
          </a:prstGeom>
        </p:spPr>
        <p:txBody>
          <a:bodyPr vert="horz" wrap="square" lIns="0" tIns="12700" rIns="0" bIns="0" rtlCol="0">
            <a:spAutoFit/>
          </a:bodyPr>
          <a:lstStyle/>
          <a:p>
            <a:pPr marL="12700" algn="ctr">
              <a:lnSpc>
                <a:spcPct val="100000"/>
              </a:lnSpc>
              <a:spcBef>
                <a:spcPts val="100"/>
              </a:spcBef>
            </a:pPr>
            <a:r>
              <a:rPr lang="it-IT" sz="2400" b="1" spc="-10" dirty="0">
                <a:solidFill>
                  <a:srgbClr val="0F243E"/>
                </a:solidFill>
                <a:latin typeface="Trebuchet MS"/>
                <a:cs typeface="Trebuchet MS"/>
              </a:rPr>
              <a:t> Strategia simulativa Business game</a:t>
            </a:r>
          </a:p>
          <a:p>
            <a:pPr marL="12700">
              <a:lnSpc>
                <a:spcPct val="100000"/>
              </a:lnSpc>
              <a:spcBef>
                <a:spcPts val="100"/>
              </a:spcBef>
            </a:pPr>
            <a:r>
              <a:rPr lang="it-IT" sz="2400" b="1" spc="-10" dirty="0">
                <a:solidFill>
                  <a:srgbClr val="0F243E"/>
                </a:solidFill>
                <a:latin typeface="Trebuchet MS"/>
                <a:cs typeface="Trebuchet MS"/>
              </a:rPr>
              <a:t>           </a:t>
            </a:r>
            <a:r>
              <a:rPr lang="it-IT" sz="2400" b="1" spc="-10" dirty="0" err="1">
                <a:solidFill>
                  <a:srgbClr val="0F243E"/>
                </a:solidFill>
                <a:latin typeface="Trebuchet MS"/>
                <a:cs typeface="Trebuchet MS"/>
              </a:rPr>
              <a:t>Debate</a:t>
            </a:r>
            <a:endParaRPr lang="it-IT" sz="2400" b="1" spc="-10" dirty="0">
              <a:solidFill>
                <a:srgbClr val="0F243E"/>
              </a:solidFill>
              <a:latin typeface="Trebuchet MS"/>
              <a:cs typeface="Trebuchet MS"/>
            </a:endParaRPr>
          </a:p>
          <a:p>
            <a:pPr marL="12700">
              <a:lnSpc>
                <a:spcPct val="100000"/>
              </a:lnSpc>
              <a:spcBef>
                <a:spcPts val="100"/>
              </a:spcBef>
            </a:pPr>
            <a:r>
              <a:rPr lang="it-IT" sz="2400" b="1" spc="-10" dirty="0">
                <a:solidFill>
                  <a:srgbClr val="0F243E"/>
                </a:solidFill>
                <a:latin typeface="Trebuchet MS"/>
                <a:cs typeface="Trebuchet MS"/>
              </a:rPr>
              <a:t>Strategia collaborativa</a:t>
            </a:r>
          </a:p>
          <a:p>
            <a:pPr marL="12700">
              <a:lnSpc>
                <a:spcPct val="100000"/>
              </a:lnSpc>
              <a:spcBef>
                <a:spcPts val="100"/>
              </a:spcBef>
            </a:pPr>
            <a:r>
              <a:rPr lang="it-IT" sz="2400" b="1" spc="-10" dirty="0">
                <a:solidFill>
                  <a:srgbClr val="0F243E"/>
                </a:solidFill>
                <a:latin typeface="Trebuchet MS"/>
                <a:cs typeface="Trebuchet MS"/>
              </a:rPr>
              <a:t>           </a:t>
            </a:r>
            <a:r>
              <a:rPr lang="it-IT" sz="2400" b="1" spc="-10" dirty="0" err="1">
                <a:solidFill>
                  <a:srgbClr val="0F243E"/>
                </a:solidFill>
                <a:latin typeface="Trebuchet MS"/>
                <a:cs typeface="Trebuchet MS"/>
              </a:rPr>
              <a:t>Jigsaw</a:t>
            </a:r>
            <a:endParaRPr lang="it-IT" sz="2400" b="1" spc="-10" dirty="0">
              <a:solidFill>
                <a:srgbClr val="0F243E"/>
              </a:solidFill>
              <a:latin typeface="Trebuchet MS"/>
              <a:cs typeface="Trebuchet MS"/>
            </a:endParaRPr>
          </a:p>
          <a:p>
            <a:pPr marL="12700">
              <a:lnSpc>
                <a:spcPct val="100000"/>
              </a:lnSpc>
              <a:spcBef>
                <a:spcPts val="100"/>
              </a:spcBef>
            </a:pPr>
            <a:r>
              <a:rPr lang="it-IT" sz="2400" b="1" spc="-10" dirty="0">
                <a:solidFill>
                  <a:srgbClr val="0F243E"/>
                </a:solidFill>
                <a:latin typeface="Trebuchet MS"/>
                <a:cs typeface="Trebuchet MS"/>
              </a:rPr>
              <a:t>Cooperative learning</a:t>
            </a:r>
          </a:p>
          <a:p>
            <a:pPr marL="12700">
              <a:lnSpc>
                <a:spcPct val="100000"/>
              </a:lnSpc>
              <a:spcBef>
                <a:spcPts val="100"/>
              </a:spcBef>
            </a:pPr>
            <a:r>
              <a:rPr lang="it-IT" sz="2400" b="1" spc="-10" dirty="0">
                <a:solidFill>
                  <a:srgbClr val="0F243E"/>
                </a:solidFill>
                <a:latin typeface="Trebuchet MS"/>
                <a:cs typeface="Trebuchet MS"/>
              </a:rPr>
              <a:t>Strategia metacognitiva</a:t>
            </a:r>
          </a:p>
          <a:p>
            <a:pPr marL="12700" algn="ctr">
              <a:lnSpc>
                <a:spcPct val="100000"/>
              </a:lnSpc>
              <a:spcBef>
                <a:spcPts val="100"/>
              </a:spcBef>
            </a:pPr>
            <a:r>
              <a:rPr lang="it-IT" sz="2400" b="1" spc="-10" dirty="0" err="1">
                <a:solidFill>
                  <a:srgbClr val="0F243E"/>
                </a:solidFill>
                <a:latin typeface="Trebuchet MS"/>
                <a:cs typeface="Trebuchet MS"/>
              </a:rPr>
              <a:t>Flipped</a:t>
            </a:r>
            <a:r>
              <a:rPr lang="it-IT" sz="2400" b="1" spc="-10" dirty="0">
                <a:solidFill>
                  <a:srgbClr val="0F243E"/>
                </a:solidFill>
                <a:latin typeface="Trebuchet MS"/>
                <a:cs typeface="Trebuchet MS"/>
              </a:rPr>
              <a:t> </a:t>
            </a:r>
            <a:r>
              <a:rPr lang="it-IT" sz="2400" b="1" spc="-10" dirty="0" err="1">
                <a:solidFill>
                  <a:srgbClr val="0F243E"/>
                </a:solidFill>
                <a:latin typeface="Trebuchet MS"/>
                <a:cs typeface="Trebuchet MS"/>
              </a:rPr>
              <a:t>classroom</a:t>
            </a:r>
            <a:endParaRPr lang="it-IT" sz="2400" b="1" spc="-10" dirty="0">
              <a:solidFill>
                <a:srgbClr val="0F243E"/>
              </a:solidFill>
              <a:latin typeface="Trebuchet MS"/>
              <a:cs typeface="Trebuchet MS"/>
            </a:endParaRPr>
          </a:p>
          <a:p>
            <a:pPr marL="12700" algn="ctr">
              <a:lnSpc>
                <a:spcPct val="100000"/>
              </a:lnSpc>
              <a:spcBef>
                <a:spcPts val="100"/>
              </a:spcBef>
            </a:pPr>
            <a:r>
              <a:rPr lang="it-IT" sz="2400" b="1" spc="-10" dirty="0">
                <a:solidFill>
                  <a:srgbClr val="0F243E"/>
                </a:solidFill>
                <a:latin typeface="Trebuchet MS"/>
                <a:cs typeface="Trebuchet MS"/>
              </a:rPr>
              <a:t>EAS</a:t>
            </a:r>
          </a:p>
          <a:p>
            <a:pPr marL="12700" algn="ctr">
              <a:lnSpc>
                <a:spcPct val="100000"/>
              </a:lnSpc>
              <a:spcBef>
                <a:spcPts val="100"/>
              </a:spcBef>
            </a:pPr>
            <a:r>
              <a:rPr lang="it-IT" sz="2400" b="1" spc="-10" dirty="0">
                <a:solidFill>
                  <a:srgbClr val="0F243E"/>
                </a:solidFill>
                <a:latin typeface="Trebuchet MS"/>
                <a:cs typeface="Trebuchet MS"/>
              </a:rPr>
              <a:t>Service learning</a:t>
            </a:r>
          </a:p>
          <a:p>
            <a:pPr marL="12700">
              <a:lnSpc>
                <a:spcPct val="100000"/>
              </a:lnSpc>
              <a:spcBef>
                <a:spcPts val="100"/>
              </a:spcBef>
            </a:pPr>
            <a:r>
              <a:rPr lang="it-IT" sz="2400" b="1" spc="-10" dirty="0">
                <a:solidFill>
                  <a:srgbClr val="0F243E"/>
                </a:solidFill>
                <a:latin typeface="Trebuchet MS"/>
                <a:cs typeface="Trebuchet MS"/>
              </a:rPr>
              <a:t>                 TEAL</a:t>
            </a:r>
          </a:p>
          <a:p>
            <a:pPr marL="12700">
              <a:lnSpc>
                <a:spcPct val="100000"/>
              </a:lnSpc>
              <a:spcBef>
                <a:spcPts val="100"/>
              </a:spcBef>
            </a:pPr>
            <a:r>
              <a:rPr lang="it-IT" sz="2400" b="1" spc="-10" dirty="0">
                <a:solidFill>
                  <a:srgbClr val="0F243E"/>
                </a:solidFill>
                <a:latin typeface="Trebuchet MS"/>
                <a:cs typeface="Trebuchet MS"/>
              </a:rPr>
              <a:t>                  PBL</a:t>
            </a:r>
          </a:p>
          <a:p>
            <a:pPr marL="355600" indent="-342900">
              <a:lnSpc>
                <a:spcPct val="100000"/>
              </a:lnSpc>
              <a:spcBef>
                <a:spcPts val="100"/>
              </a:spcBef>
              <a:buFontTx/>
              <a:buChar char="-"/>
            </a:pPr>
            <a:endParaRPr lang="it-IT" sz="2400" b="1" spc="-10" dirty="0">
              <a:solidFill>
                <a:srgbClr val="0F243E"/>
              </a:solidFill>
              <a:latin typeface="Trebuchet MS"/>
              <a:cs typeface="Trebuchet MS"/>
            </a:endParaRPr>
          </a:p>
          <a:p>
            <a:pPr marL="355600" indent="-342900">
              <a:lnSpc>
                <a:spcPct val="100000"/>
              </a:lnSpc>
              <a:spcBef>
                <a:spcPts val="100"/>
              </a:spcBef>
              <a:buFontTx/>
              <a:buChar char="-"/>
            </a:pPr>
            <a:endParaRPr lang="it-IT" sz="2400" b="1" spc="-10" dirty="0">
              <a:solidFill>
                <a:srgbClr val="0F243E"/>
              </a:solidFill>
              <a:latin typeface="Trebuchet MS"/>
              <a:cs typeface="Trebuchet MS"/>
            </a:endParaRPr>
          </a:p>
          <a:p>
            <a:pPr>
              <a:lnSpc>
                <a:spcPct val="100000"/>
              </a:lnSpc>
              <a:spcBef>
                <a:spcPts val="10"/>
              </a:spcBef>
            </a:pPr>
            <a:endParaRPr lang="it-IT" sz="32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69AF5-590F-EC99-9CD8-1DCBAD7484A8}"/>
              </a:ext>
            </a:extLst>
          </p:cNvPr>
          <p:cNvSpPr>
            <a:spLocks noGrp="1"/>
          </p:cNvSpPr>
          <p:nvPr>
            <p:ph type="title"/>
          </p:nvPr>
        </p:nvSpPr>
        <p:spPr>
          <a:xfrm>
            <a:off x="473455" y="284429"/>
            <a:ext cx="8197088" cy="3724096"/>
          </a:xfrm>
        </p:spPr>
        <p:txBody>
          <a:bodyPr/>
          <a:lstStyle/>
          <a:p>
            <a:pPr algn="ctr"/>
            <a:r>
              <a:rPr lang="it-IT" dirty="0"/>
              <a:t>DEBATE</a:t>
            </a:r>
            <a:br>
              <a:rPr lang="it-IT" dirty="0"/>
            </a:br>
            <a:r>
              <a:rPr lang="it-IT" dirty="0"/>
              <a:t>Il dibattito strutturato (</a:t>
            </a:r>
            <a:r>
              <a:rPr lang="it-IT" dirty="0" err="1"/>
              <a:t>debate</a:t>
            </a:r>
            <a:r>
              <a:rPr lang="it-IT" dirty="0"/>
              <a:t>) consiste in una gara di dibattito tra due gruppi di studenti, con tempi di intervento definiti a priori e una giuria che dichiara un vincitore.</a:t>
            </a:r>
            <a:br>
              <a:rPr lang="it-IT" dirty="0"/>
            </a:br>
            <a:br>
              <a:rPr lang="it-IT" dirty="0"/>
            </a:br>
            <a:r>
              <a:rPr lang="it-IT" dirty="0"/>
              <a:t>Nel </a:t>
            </a:r>
            <a:r>
              <a:rPr lang="it-IT" dirty="0" err="1"/>
              <a:t>debate</a:t>
            </a:r>
            <a:r>
              <a:rPr lang="it-IT" dirty="0"/>
              <a:t> si impara a sostenere una tesi e a controbattere a quella altrui, in un confronto aperto e rispettoso dell’interlocutore. Gli oratori - i </a:t>
            </a:r>
            <a:r>
              <a:rPr lang="it-IT" dirty="0" err="1"/>
              <a:t>debaters</a:t>
            </a:r>
            <a:r>
              <a:rPr lang="it-IT" dirty="0"/>
              <a:t> - devono essere in grado di portare le argomentazioni più adeguate in vista del proprio scopo, rispettando le regole assegnate e senza prevaricazioni. </a:t>
            </a:r>
          </a:p>
        </p:txBody>
      </p:sp>
      <p:sp>
        <p:nvSpPr>
          <p:cNvPr id="3" name="Segnaposto testo 2">
            <a:extLst>
              <a:ext uri="{FF2B5EF4-FFF2-40B4-BE49-F238E27FC236}">
                <a16:creationId xmlns:a16="http://schemas.microsoft.com/office/drawing/2014/main" id="{B20024DC-8F67-0A42-6A8F-B1C0586870D9}"/>
              </a:ext>
            </a:extLst>
          </p:cNvPr>
          <p:cNvSpPr>
            <a:spLocks noGrp="1"/>
          </p:cNvSpPr>
          <p:nvPr>
            <p:ph type="body" idx="1"/>
          </p:nvPr>
        </p:nvSpPr>
        <p:spPr>
          <a:xfrm>
            <a:off x="6477000" y="3596760"/>
            <a:ext cx="2209418" cy="1032390"/>
          </a:xfrm>
        </p:spPr>
        <p:txBody>
          <a:bodyPr/>
          <a:lstStyle/>
          <a:p>
            <a:endParaRPr lang="it-IT" dirty="0"/>
          </a:p>
        </p:txBody>
      </p:sp>
      <p:pic>
        <p:nvPicPr>
          <p:cNvPr id="5" name="Immagine 4" descr="Immagine che contiene testo, clipart&#10;&#10;Descrizione generata automaticamente">
            <a:extLst>
              <a:ext uri="{FF2B5EF4-FFF2-40B4-BE49-F238E27FC236}">
                <a16:creationId xmlns:a16="http://schemas.microsoft.com/office/drawing/2014/main" id="{CA811202-6E78-34BA-3991-31004DDA7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3596760"/>
            <a:ext cx="2000250" cy="1134370"/>
          </a:xfrm>
          <a:prstGeom prst="rect">
            <a:avLst/>
          </a:prstGeom>
        </p:spPr>
      </p:pic>
    </p:spTree>
    <p:extLst>
      <p:ext uri="{BB962C8B-B14F-4D97-AF65-F5344CB8AC3E}">
        <p14:creationId xmlns:p14="http://schemas.microsoft.com/office/powerpoint/2010/main" val="253828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9439AB-39FA-45B2-41B2-01D30A5BC4A0}"/>
              </a:ext>
            </a:extLst>
          </p:cNvPr>
          <p:cNvSpPr>
            <a:spLocks noGrp="1"/>
          </p:cNvSpPr>
          <p:nvPr>
            <p:ph type="title"/>
          </p:nvPr>
        </p:nvSpPr>
        <p:spPr>
          <a:xfrm>
            <a:off x="473455" y="284429"/>
            <a:ext cx="8197088" cy="3046988"/>
          </a:xfrm>
        </p:spPr>
        <p:txBody>
          <a:bodyPr/>
          <a:lstStyle/>
          <a:p>
            <a:r>
              <a:rPr lang="it-IT" dirty="0"/>
              <a:t>OBIETTIVI </a:t>
            </a:r>
            <a:br>
              <a:rPr lang="it-IT" dirty="0"/>
            </a:br>
            <a:r>
              <a:rPr lang="it-IT" dirty="0"/>
              <a:t>• Sviluppare il pensiero critico. </a:t>
            </a:r>
            <a:br>
              <a:rPr lang="it-IT" dirty="0"/>
            </a:br>
            <a:r>
              <a:rPr lang="it-IT" dirty="0"/>
              <a:t>• Affinare le competenze espressive e il public </a:t>
            </a:r>
            <a:r>
              <a:rPr lang="it-IT" dirty="0" err="1"/>
              <a:t>speaking</a:t>
            </a:r>
            <a:r>
              <a:rPr lang="it-IT" dirty="0"/>
              <a:t>.</a:t>
            </a:r>
            <a:br>
              <a:rPr lang="it-IT" dirty="0"/>
            </a:br>
            <a:r>
              <a:rPr lang="it-IT" dirty="0"/>
              <a:t> • Saper ricercare fonti e documenti valutandone l’affidabilità. </a:t>
            </a:r>
            <a:br>
              <a:rPr lang="it-IT" dirty="0"/>
            </a:br>
            <a:r>
              <a:rPr lang="it-IT" dirty="0"/>
              <a:t>• Valutare diversi punti di vista su una stessa questione. • Collaborare e partecipare con i compagni in modo responsabile e costruttivo. </a:t>
            </a:r>
            <a:br>
              <a:rPr lang="it-IT" dirty="0"/>
            </a:br>
            <a:r>
              <a:rPr lang="it-IT" dirty="0"/>
              <a:t>• Sapere valutare l’efficacia o i limiti dei discorsi altrui. </a:t>
            </a:r>
          </a:p>
        </p:txBody>
      </p:sp>
      <p:sp>
        <p:nvSpPr>
          <p:cNvPr id="3" name="Segnaposto testo 2">
            <a:extLst>
              <a:ext uri="{FF2B5EF4-FFF2-40B4-BE49-F238E27FC236}">
                <a16:creationId xmlns:a16="http://schemas.microsoft.com/office/drawing/2014/main" id="{06975C93-4402-A03E-2CF7-845573A3B520}"/>
              </a:ext>
            </a:extLst>
          </p:cNvPr>
          <p:cNvSpPr>
            <a:spLocks noGrp="1"/>
          </p:cNvSpPr>
          <p:nvPr>
            <p:ph type="body" idx="1"/>
          </p:nvPr>
        </p:nvSpPr>
        <p:spPr>
          <a:xfrm>
            <a:off x="4964048" y="1624711"/>
            <a:ext cx="3722370" cy="477054"/>
          </a:xfrm>
        </p:spPr>
        <p:txBody>
          <a:bodyPr/>
          <a:lstStyle/>
          <a:p>
            <a:endParaRPr lang="it-IT" dirty="0"/>
          </a:p>
          <a:p>
            <a:endParaRPr lang="it-IT" dirty="0"/>
          </a:p>
        </p:txBody>
      </p:sp>
    </p:spTree>
    <p:extLst>
      <p:ext uri="{BB962C8B-B14F-4D97-AF65-F5344CB8AC3E}">
        <p14:creationId xmlns:p14="http://schemas.microsoft.com/office/powerpoint/2010/main" val="173912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DFA756-ABB5-C8F7-7D03-05FB93D08E74}"/>
              </a:ext>
            </a:extLst>
          </p:cNvPr>
          <p:cNvSpPr>
            <a:spLocks noGrp="1"/>
          </p:cNvSpPr>
          <p:nvPr>
            <p:ph type="title"/>
          </p:nvPr>
        </p:nvSpPr>
        <p:spPr>
          <a:xfrm>
            <a:off x="304801" y="284429"/>
            <a:ext cx="7543800" cy="2287321"/>
          </a:xfrm>
        </p:spPr>
        <p:txBody>
          <a:bodyPr/>
          <a:lstStyle/>
          <a:p>
            <a:r>
              <a:rPr lang="it-IT" dirty="0"/>
              <a:t>LE FASI DEL DEBATE</a:t>
            </a:r>
            <a:br>
              <a:rPr lang="it-IT" dirty="0"/>
            </a:br>
            <a:r>
              <a:rPr lang="it-IT" dirty="0"/>
              <a:t>Fase 1: Scelta dell’argomento</a:t>
            </a:r>
            <a:br>
              <a:rPr lang="it-IT" dirty="0"/>
            </a:br>
            <a:r>
              <a:rPr lang="it-IT" dirty="0"/>
              <a:t> • Fase 2: Ricerca del materiale </a:t>
            </a:r>
            <a:br>
              <a:rPr lang="it-IT" dirty="0"/>
            </a:br>
            <a:r>
              <a:rPr lang="it-IT" dirty="0"/>
              <a:t>• Fase 3: Assegnazione della tesi </a:t>
            </a:r>
            <a:br>
              <a:rPr lang="it-IT" dirty="0"/>
            </a:br>
            <a:r>
              <a:rPr lang="it-IT" dirty="0"/>
              <a:t>• Fase 4: Scelta dei portavoce </a:t>
            </a:r>
            <a:br>
              <a:rPr lang="it-IT" dirty="0"/>
            </a:br>
            <a:r>
              <a:rPr lang="it-IT" dirty="0"/>
              <a:t>• Fase 5: Svolgimento del dibattito </a:t>
            </a:r>
            <a:br>
              <a:rPr lang="it-IT" dirty="0"/>
            </a:br>
            <a:r>
              <a:rPr lang="it-IT" dirty="0"/>
              <a:t>• Fase 6: Giudizio della giuria </a:t>
            </a:r>
          </a:p>
        </p:txBody>
      </p:sp>
      <p:sp>
        <p:nvSpPr>
          <p:cNvPr id="3" name="Segnaposto testo 2">
            <a:extLst>
              <a:ext uri="{FF2B5EF4-FFF2-40B4-BE49-F238E27FC236}">
                <a16:creationId xmlns:a16="http://schemas.microsoft.com/office/drawing/2014/main" id="{882ADD56-DF63-4475-F328-8D14591768F0}"/>
              </a:ext>
            </a:extLst>
          </p:cNvPr>
          <p:cNvSpPr>
            <a:spLocks noGrp="1"/>
          </p:cNvSpPr>
          <p:nvPr>
            <p:ph type="body" idx="1"/>
          </p:nvPr>
        </p:nvSpPr>
        <p:spPr>
          <a:xfrm>
            <a:off x="5791200" y="2647949"/>
            <a:ext cx="2895218" cy="2083181"/>
          </a:xfrm>
        </p:spPr>
        <p:txBody>
          <a:bodyPr/>
          <a:lstStyle/>
          <a:p>
            <a:endParaRPr lang="it-IT" dirty="0"/>
          </a:p>
        </p:txBody>
      </p:sp>
      <p:pic>
        <p:nvPicPr>
          <p:cNvPr id="5" name="Immagine 4" descr="Immagine che contiene testo">
            <a:extLst>
              <a:ext uri="{FF2B5EF4-FFF2-40B4-BE49-F238E27FC236}">
                <a16:creationId xmlns:a16="http://schemas.microsoft.com/office/drawing/2014/main" id="{480F39E1-2376-73B3-4411-43F05619C5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799" y="2468552"/>
            <a:ext cx="4114801" cy="2390519"/>
          </a:xfrm>
          <a:prstGeom prst="rect">
            <a:avLst/>
          </a:prstGeom>
        </p:spPr>
      </p:pic>
    </p:spTree>
    <p:extLst>
      <p:ext uri="{BB962C8B-B14F-4D97-AF65-F5344CB8AC3E}">
        <p14:creationId xmlns:p14="http://schemas.microsoft.com/office/powerpoint/2010/main" val="325420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DA37A-B534-5884-1A2F-82A39087982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C6F479C-A678-444A-09EB-1B77DF5AA7D4}"/>
              </a:ext>
            </a:extLst>
          </p:cNvPr>
          <p:cNvSpPr>
            <a:spLocks noGrp="1"/>
          </p:cNvSpPr>
          <p:nvPr>
            <p:ph type="title"/>
          </p:nvPr>
        </p:nvSpPr>
        <p:spPr>
          <a:xfrm>
            <a:off x="473455" y="284429"/>
            <a:ext cx="8197088" cy="3926075"/>
          </a:xfrm>
        </p:spPr>
        <p:txBody>
          <a:bodyPr/>
          <a:lstStyle/>
          <a:p>
            <a:pPr>
              <a:lnSpc>
                <a:spcPct val="107000"/>
              </a:lnSpc>
              <a:spcAft>
                <a:spcPts val="800"/>
              </a:spcAft>
            </a:pPr>
            <a:r>
              <a:rPr lang="it-IT" dirty="0"/>
              <a:t>BUSINESS GAME</a:t>
            </a:r>
            <a:br>
              <a:rPr lang="it-IT" dirty="0"/>
            </a:br>
            <a:r>
              <a:rPr lang="it-IT" sz="2800" kern="100" dirty="0">
                <a:effectLst/>
                <a:latin typeface="Open Sans" panose="020B0606030504020204" pitchFamily="34" charset="0"/>
                <a:ea typeface="Calibri" panose="020F0502020204030204" pitchFamily="34" charset="0"/>
                <a:cs typeface="Times New Roman" panose="02020603050405020304" pitchFamily="18" charset="0"/>
              </a:rPr>
              <a:t>Il business game è una </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metodologia didattica</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che</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riproduce la gestione di business</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in un contesto ludico. Utilizzando</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software</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specifici</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per la simulazione gestionale</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prepara i partecipanti alla “vita da manager”, stimolando la loro capacità di</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analisi</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il </a:t>
            </a:r>
            <a:r>
              <a:rPr lang="it-IT" sz="2400" b="1" kern="100" dirty="0" err="1">
                <a:effectLst/>
                <a:latin typeface="Open Sans" panose="020B0606030504020204" pitchFamily="34" charset="0"/>
                <a:ea typeface="Calibri" panose="020F0502020204030204" pitchFamily="34" charset="0"/>
                <a:cs typeface="Times New Roman" panose="02020603050405020304" pitchFamily="18" charset="0"/>
              </a:rPr>
              <a:t>problem</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solving </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e la</a:t>
            </a:r>
            <a:r>
              <a:rPr lang="it-IT" sz="2400" b="1" kern="100" dirty="0">
                <a:effectLst/>
                <a:latin typeface="Open Sans" panose="020B0606030504020204" pitchFamily="34" charset="0"/>
                <a:ea typeface="Calibri" panose="020F0502020204030204" pitchFamily="34" charset="0"/>
                <a:cs typeface="Times New Roman" panose="02020603050405020304" pitchFamily="18" charset="0"/>
              </a:rPr>
              <a:t> leadership</a:t>
            </a:r>
            <a:r>
              <a:rPr lang="it-IT" sz="2400" kern="100" dirty="0">
                <a:effectLst/>
                <a:latin typeface="Calibri" panose="020F0502020204030204" pitchFamily="34" charset="0"/>
                <a:ea typeface="Calibri" panose="020F0502020204030204" pitchFamily="34" charset="0"/>
                <a:cs typeface="Times New Roman" panose="02020603050405020304" pitchFamily="18" charset="0"/>
              </a:rPr>
              <a:t> in un ambiente competitivo e interattivo in cui le azioni di tutti i partecipanti concorrono a modificare le variabili in gioco.</a:t>
            </a:r>
            <a:br>
              <a:rPr lang="it-IT"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pic>
        <p:nvPicPr>
          <p:cNvPr id="1026" name="Picture 2" descr="La sostenibilità d'impresa s'impara a scuola con un business game">
            <a:extLst>
              <a:ext uri="{FF2B5EF4-FFF2-40B4-BE49-F238E27FC236}">
                <a16:creationId xmlns:a16="http://schemas.microsoft.com/office/drawing/2014/main" id="{46EEF378-27EE-A72A-6F5A-CE5C1E6BD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714750"/>
            <a:ext cx="2390775" cy="114432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8A206A61-9404-8DE3-6553-96F58AB9D5BE}"/>
              </a:ext>
            </a:extLst>
          </p:cNvPr>
          <p:cNvPicPr>
            <a:picLocks noChangeAspect="1"/>
          </p:cNvPicPr>
          <p:nvPr/>
        </p:nvPicPr>
        <p:blipFill>
          <a:blip r:embed="rId3"/>
          <a:stretch>
            <a:fillRect/>
          </a:stretch>
        </p:blipFill>
        <p:spPr>
          <a:xfrm>
            <a:off x="198164" y="3814175"/>
            <a:ext cx="2469094" cy="1144320"/>
          </a:xfrm>
          <a:prstGeom prst="rect">
            <a:avLst/>
          </a:prstGeom>
        </p:spPr>
      </p:pic>
    </p:spTree>
    <p:extLst>
      <p:ext uri="{BB962C8B-B14F-4D97-AF65-F5344CB8AC3E}">
        <p14:creationId xmlns:p14="http://schemas.microsoft.com/office/powerpoint/2010/main" val="171538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7899F18-5D87-9528-B479-6B6FE1A75C73}"/>
              </a:ext>
            </a:extLst>
          </p:cNvPr>
          <p:cNvSpPr txBox="1"/>
          <p:nvPr/>
        </p:nvSpPr>
        <p:spPr>
          <a:xfrm>
            <a:off x="762000" y="586590"/>
            <a:ext cx="7924800" cy="3775393"/>
          </a:xfrm>
          <a:prstGeom prst="rect">
            <a:avLst/>
          </a:prstGeom>
          <a:noFill/>
        </p:spPr>
        <p:txBody>
          <a:bodyPr wrap="square">
            <a:spAutoFit/>
          </a:bodyPr>
          <a:lstStyle/>
          <a:p>
            <a:pPr algn="ctr">
              <a:lnSpc>
                <a:spcPct val="150000"/>
              </a:lnSpc>
            </a:pPr>
            <a:r>
              <a:rPr lang="it-IT">
                <a:solidFill>
                  <a:schemeClr val="bg1"/>
                </a:solidFill>
                <a:latin typeface="Tahoma" panose="020B0604030504040204" pitchFamily="34" charset="0"/>
                <a:ea typeface="Tahoma" panose="020B0604030504040204" pitchFamily="34" charset="0"/>
                <a:cs typeface="Tahoma" panose="020B0604030504040204" pitchFamily="34" charset="0"/>
              </a:rPr>
              <a:t>CHE COS’È L’INNOVAZIONE DIDATTICA?</a:t>
            </a:r>
          </a:p>
          <a:p>
            <a:pPr algn="just">
              <a:lnSpc>
                <a:spcPct val="150000"/>
              </a:lnSpc>
            </a:pPr>
            <a:r>
              <a:rPr lang="it-IT">
                <a:solidFill>
                  <a:schemeClr val="bg1"/>
                </a:solidFill>
                <a:latin typeface="Tahoma" panose="020B0604030504040204" pitchFamily="34" charset="0"/>
                <a:ea typeface="Tahoma" panose="020B0604030504040204" pitchFamily="34" charset="0"/>
                <a:cs typeface="Tahoma" panose="020B0604030504040204" pitchFamily="34" charset="0"/>
              </a:rPr>
              <a:t>L'espressione "innovazione didattica" ha assunto negli anni diverse declinazioni, pur indicando sempre il rinnovamento dei modelli didattici. Oggi indica sicuramente una didattica che si avvale delle nuove tecnologie per affrontare le sfide del presente, ma soprattutto punta a mettere gli studenti nelle condizioni di sviluppare le competenze per la vita. Pur essendo legata al digitale e alle tecnologie, l’innovazione didattica è anche ricerca, sperimentazione di nuove prassi educative, adozione di metodologie attive e laboratoriali.</a:t>
            </a:r>
            <a:endParaRPr lang="it-IT"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14F5-FEA5-3898-7DC5-27C280C597E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5B64A32-3819-9E12-B457-418F67960708}"/>
              </a:ext>
            </a:extLst>
          </p:cNvPr>
          <p:cNvSpPr>
            <a:spLocks noGrp="1"/>
          </p:cNvSpPr>
          <p:nvPr>
            <p:ph type="title"/>
          </p:nvPr>
        </p:nvSpPr>
        <p:spPr>
          <a:xfrm>
            <a:off x="609599" y="284429"/>
            <a:ext cx="8001001" cy="4725721"/>
          </a:xfrm>
        </p:spPr>
        <p:txBody>
          <a:bodyPr/>
          <a:lstStyle/>
          <a:p>
            <a:r>
              <a:rPr lang="it-IT" sz="1800"/>
              <a:t>OBIETTIVI: </a:t>
            </a:r>
            <a:br>
              <a:rPr lang="it-IT"/>
            </a:br>
            <a:r>
              <a:rPr lang="it-IT" sz="1600"/>
              <a:t>far </a:t>
            </a:r>
            <a:r>
              <a:rPr lang="it-IT" sz="1600" dirty="0"/>
              <a:t>fare esperienza sul concetto di “come fare” partendo da un approfondimento delle teorie, attraverso la discussione di gruppo e la pratica dell’esercizio. </a:t>
            </a:r>
            <a:br>
              <a:rPr lang="it-IT" sz="1600" dirty="0"/>
            </a:br>
            <a:r>
              <a:rPr lang="it-IT" sz="1600" dirty="0"/>
              <a:t>Condurre gli allievi a ottenere un buon grado di realismo e di concretezza, che possano evidenziare i collegamenti esistenti tra la definizione degli obiettivi, l’attività di processi decisionali e i risultati competitivi. </a:t>
            </a:r>
            <a:br>
              <a:rPr lang="it-IT" sz="1600" dirty="0"/>
            </a:br>
            <a:r>
              <a:rPr lang="it-IT" sz="1600" dirty="0"/>
              <a:t>AZIONI IMPIEGATE</a:t>
            </a:r>
            <a:r>
              <a:rPr lang="it-IT" dirty="0"/>
              <a:t>: </a:t>
            </a:r>
            <a:r>
              <a:rPr lang="it-IT" sz="1600" dirty="0"/>
              <a:t>gli allievi, divisi in gruppi, operano tra loro in concorrenza, in una simulazione di mercato. Sono chiamati a prendere decisioni nelle aree marketing e vendite. Alla fine di ogni simulazione virtuale gli allievi visionano i risultati di tutti i gruppi che hanno operato sul mercato. </a:t>
            </a:r>
            <a:br>
              <a:rPr lang="it-IT" sz="1600" dirty="0"/>
            </a:br>
            <a:r>
              <a:rPr lang="it-IT" sz="1600" dirty="0"/>
              <a:t>FINALITÀ: rafforzare le abilità decisionali e gestionali, far emergere la capacità a lavorare in gruppo e/o insegnare a lavorare in gruppo, lavorare sul miglioramento delle proprie </a:t>
            </a:r>
            <a:r>
              <a:rPr lang="it-IT" sz="1800" dirty="0"/>
              <a:t>performance</a:t>
            </a:r>
            <a:br>
              <a:rPr lang="it-IT" sz="1800" dirty="0"/>
            </a:br>
            <a:r>
              <a:rPr lang="it-IT" sz="1600" dirty="0"/>
              <a:t>Sviluppare il pensiero critico. </a:t>
            </a:r>
            <a:br>
              <a:rPr lang="it-IT" sz="1600" dirty="0"/>
            </a:br>
            <a:r>
              <a:rPr lang="it-IT" sz="1600" dirty="0"/>
              <a:t>• Affinare le competenze espressive e il public </a:t>
            </a:r>
            <a:r>
              <a:rPr lang="it-IT" sz="1600" dirty="0" err="1"/>
              <a:t>speaking</a:t>
            </a:r>
            <a:r>
              <a:rPr lang="it-IT" sz="1600" dirty="0"/>
              <a:t>.</a:t>
            </a:r>
            <a:br>
              <a:rPr lang="it-IT" sz="1600" dirty="0"/>
            </a:br>
            <a:r>
              <a:rPr lang="it-IT" sz="1600" dirty="0"/>
              <a:t> • Saper ricercare fonti e documenti valutandone l’affidabilità. </a:t>
            </a:r>
            <a:br>
              <a:rPr lang="it-IT" sz="1600" dirty="0"/>
            </a:br>
            <a:r>
              <a:rPr lang="it-IT" sz="1600" dirty="0"/>
              <a:t>• Valutare diversi punti di vista su una stessa questione.</a:t>
            </a:r>
            <a:br>
              <a:rPr lang="it-IT" sz="1600" dirty="0"/>
            </a:br>
            <a:r>
              <a:rPr lang="it-IT" sz="1600" dirty="0"/>
              <a:t> •</a:t>
            </a:r>
            <a:endParaRPr lang="it-IT" sz="1800" dirty="0"/>
          </a:p>
        </p:txBody>
      </p:sp>
      <p:sp>
        <p:nvSpPr>
          <p:cNvPr id="3" name="Segnaposto testo 2">
            <a:extLst>
              <a:ext uri="{FF2B5EF4-FFF2-40B4-BE49-F238E27FC236}">
                <a16:creationId xmlns:a16="http://schemas.microsoft.com/office/drawing/2014/main" id="{80A0FA8A-1303-6AD8-5DE5-8502B57AAB7A}"/>
              </a:ext>
            </a:extLst>
          </p:cNvPr>
          <p:cNvSpPr>
            <a:spLocks noGrp="1"/>
          </p:cNvSpPr>
          <p:nvPr>
            <p:ph type="body" idx="1"/>
          </p:nvPr>
        </p:nvSpPr>
        <p:spPr>
          <a:xfrm>
            <a:off x="4964048" y="1624711"/>
            <a:ext cx="3722370" cy="477054"/>
          </a:xfrm>
        </p:spPr>
        <p:txBody>
          <a:bodyPr/>
          <a:lstStyle/>
          <a:p>
            <a:endParaRPr lang="it-IT" dirty="0"/>
          </a:p>
          <a:p>
            <a:endParaRPr lang="it-IT" dirty="0"/>
          </a:p>
        </p:txBody>
      </p:sp>
    </p:spTree>
    <p:extLst>
      <p:ext uri="{BB962C8B-B14F-4D97-AF65-F5344CB8AC3E}">
        <p14:creationId xmlns:p14="http://schemas.microsoft.com/office/powerpoint/2010/main" val="410876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69AF5-590F-EC99-9CD8-1DCBAD7484A8}"/>
              </a:ext>
            </a:extLst>
          </p:cNvPr>
          <p:cNvSpPr>
            <a:spLocks noGrp="1"/>
          </p:cNvSpPr>
          <p:nvPr>
            <p:ph type="title"/>
          </p:nvPr>
        </p:nvSpPr>
        <p:spPr>
          <a:xfrm>
            <a:off x="247650" y="284429"/>
            <a:ext cx="8591550" cy="2800767"/>
          </a:xfrm>
        </p:spPr>
        <p:txBody>
          <a:bodyPr/>
          <a:lstStyle/>
          <a:p>
            <a:pPr algn="just"/>
            <a:r>
              <a:rPr lang="it-IT" dirty="0"/>
              <a:t>JIGSAW</a:t>
            </a:r>
            <a:br>
              <a:rPr lang="it-IT" dirty="0"/>
            </a:br>
            <a:r>
              <a:rPr lang="it-IT" sz="1600" b="1" kern="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Il </a:t>
            </a:r>
            <a:r>
              <a:rPr lang="it-IT" sz="1600" b="1" kern="0" dirty="0" err="1">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Jigsaw</a:t>
            </a:r>
            <a:r>
              <a:rPr lang="it-IT" sz="1600" kern="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 (“gioco di costruzione a incastro” o “puzzle”) </a:t>
            </a:r>
            <a:r>
              <a:rPr lang="it-IT" sz="1600" b="1" kern="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è una tecnica di cooperative learning.</a:t>
            </a:r>
            <a:r>
              <a:rPr lang="it-IT" sz="1600" kern="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 Divisi in gruppi, gli studenti studiano una parte dell’argomento assegnato al gruppo, poi si riuniscono con gli “esperti” che hanno studiato la stessa parte, e infine ritornano nel gruppo di appartenenza per condividere le conoscenze.</a:t>
            </a:r>
            <a:br>
              <a:rPr lang="it-IT" sz="1600" kern="10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br>
            <a:r>
              <a:rPr lang="it-IT" sz="160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E’ una tecnica ideata dallo studioso di apprendimento sociale </a:t>
            </a:r>
            <a:r>
              <a:rPr lang="it-IT" sz="1600" b="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Elliott </a:t>
            </a:r>
            <a:r>
              <a:rPr lang="it-IT" sz="1600" u="sng" dirty="0" err="1">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Aronson</a:t>
            </a:r>
            <a:r>
              <a:rPr lang="it-IT" sz="1600"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 alla fine degli anni Settanta. </a:t>
            </a:r>
            <a:r>
              <a:rPr lang="it-IT" sz="1600" b="1" i="1"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Il</a:t>
            </a:r>
            <a:r>
              <a:rPr lang="it-IT" sz="1600" i="1"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it-IT" sz="1600" b="1" i="1" dirty="0" err="1">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Jigsaw</a:t>
            </a:r>
            <a:r>
              <a:rPr lang="it-IT" sz="1600" b="1" i="1"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it-IT" sz="1600" b="1" dirty="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rPr>
              <a:t>responsabilizza gli studenti sui loro apprendimenti e su quelli dei compagni, attivando la motivazione col gruppo cooperativo; consente inoltre l’esplorazione individuale dei materiali e il confronto sociale sui contenuti e sulle abilità</a:t>
            </a:r>
            <a:r>
              <a:rPr lang="it-IT" sz="1600" dirty="0">
                <a:solidFill>
                  <a:srgbClr val="2D3033"/>
                </a:solidFill>
                <a:effectLst/>
                <a:latin typeface="Open Sans" panose="020B0606030504020204" pitchFamily="34" charset="0"/>
                <a:ea typeface="Times New Roman" panose="02020603050405020304" pitchFamily="18" charset="0"/>
              </a:rPr>
              <a:t>.</a:t>
            </a:r>
            <a:endParaRPr lang="it-IT" dirty="0"/>
          </a:p>
        </p:txBody>
      </p:sp>
      <p:pic>
        <p:nvPicPr>
          <p:cNvPr id="4" name="Immagine 3">
            <a:extLst>
              <a:ext uri="{FF2B5EF4-FFF2-40B4-BE49-F238E27FC236}">
                <a16:creationId xmlns:a16="http://schemas.microsoft.com/office/drawing/2014/main" id="{D11D37C2-5241-D263-361A-F0D4CB2DE79C}"/>
              </a:ext>
            </a:extLst>
          </p:cNvPr>
          <p:cNvPicPr>
            <a:picLocks noChangeAspect="1"/>
          </p:cNvPicPr>
          <p:nvPr/>
        </p:nvPicPr>
        <p:blipFill>
          <a:blip r:embed="rId3"/>
          <a:stretch>
            <a:fillRect/>
          </a:stretch>
        </p:blipFill>
        <p:spPr>
          <a:xfrm>
            <a:off x="6172200" y="3028951"/>
            <a:ext cx="2724150" cy="1752600"/>
          </a:xfrm>
          <a:prstGeom prst="rect">
            <a:avLst/>
          </a:prstGeom>
        </p:spPr>
      </p:pic>
    </p:spTree>
    <p:extLst>
      <p:ext uri="{BB962C8B-B14F-4D97-AF65-F5344CB8AC3E}">
        <p14:creationId xmlns:p14="http://schemas.microsoft.com/office/powerpoint/2010/main" val="329322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03D38-D200-A2E6-9793-A7410977F11A}"/>
              </a:ext>
            </a:extLst>
          </p:cNvPr>
          <p:cNvSpPr>
            <a:spLocks noGrp="1"/>
          </p:cNvSpPr>
          <p:nvPr>
            <p:ph type="title"/>
          </p:nvPr>
        </p:nvSpPr>
        <p:spPr>
          <a:xfrm>
            <a:off x="473455" y="284429"/>
            <a:ext cx="8197088" cy="338554"/>
          </a:xfrm>
        </p:spPr>
        <p:txBody>
          <a:bodyPr/>
          <a:lstStyle/>
          <a:p>
            <a:pPr algn="ctr"/>
            <a:r>
              <a:rPr lang="it-IT" dirty="0"/>
              <a:t>SERVICE LEARNING</a:t>
            </a:r>
          </a:p>
        </p:txBody>
      </p:sp>
      <p:pic>
        <p:nvPicPr>
          <p:cNvPr id="4" name="Immagine 3">
            <a:extLst>
              <a:ext uri="{FF2B5EF4-FFF2-40B4-BE49-F238E27FC236}">
                <a16:creationId xmlns:a16="http://schemas.microsoft.com/office/drawing/2014/main" id="{46B4FC69-5331-62E9-C1A7-3111B0A538FF}"/>
              </a:ext>
            </a:extLst>
          </p:cNvPr>
          <p:cNvPicPr>
            <a:picLocks noChangeAspect="1"/>
          </p:cNvPicPr>
          <p:nvPr/>
        </p:nvPicPr>
        <p:blipFill>
          <a:blip r:embed="rId2"/>
          <a:stretch>
            <a:fillRect/>
          </a:stretch>
        </p:blipFill>
        <p:spPr>
          <a:xfrm>
            <a:off x="5257800" y="2114550"/>
            <a:ext cx="2809875" cy="1628775"/>
          </a:xfrm>
          <a:prstGeom prst="rect">
            <a:avLst/>
          </a:prstGeom>
        </p:spPr>
      </p:pic>
      <p:sp>
        <p:nvSpPr>
          <p:cNvPr id="3" name="Segnaposto testo 2">
            <a:extLst>
              <a:ext uri="{FF2B5EF4-FFF2-40B4-BE49-F238E27FC236}">
                <a16:creationId xmlns:a16="http://schemas.microsoft.com/office/drawing/2014/main" id="{BD2E94A3-D3D1-33BA-14E7-A7040825AA5B}"/>
              </a:ext>
            </a:extLst>
          </p:cNvPr>
          <p:cNvSpPr>
            <a:spLocks noGrp="1"/>
          </p:cNvSpPr>
          <p:nvPr>
            <p:ph type="body" idx="1"/>
          </p:nvPr>
        </p:nvSpPr>
        <p:spPr/>
        <p:txBody>
          <a:bodyPr/>
          <a:lstStyle/>
          <a:p>
            <a:endParaRPr lang="it-IT" dirty="0"/>
          </a:p>
        </p:txBody>
      </p:sp>
      <p:pic>
        <p:nvPicPr>
          <p:cNvPr id="5" name="Immagine 4">
            <a:extLst>
              <a:ext uri="{FF2B5EF4-FFF2-40B4-BE49-F238E27FC236}">
                <a16:creationId xmlns:a16="http://schemas.microsoft.com/office/drawing/2014/main" id="{49ECEF45-854A-CAD7-EDDC-54CCEA331C2C}"/>
              </a:ext>
            </a:extLst>
          </p:cNvPr>
          <p:cNvPicPr>
            <a:picLocks noChangeAspect="1"/>
          </p:cNvPicPr>
          <p:nvPr/>
        </p:nvPicPr>
        <p:blipFill>
          <a:blip r:embed="rId3"/>
          <a:stretch>
            <a:fillRect/>
          </a:stretch>
        </p:blipFill>
        <p:spPr>
          <a:xfrm>
            <a:off x="1325880" y="1624711"/>
            <a:ext cx="3019425" cy="1514475"/>
          </a:xfrm>
          <a:prstGeom prst="rect">
            <a:avLst/>
          </a:prstGeom>
        </p:spPr>
      </p:pic>
    </p:spTree>
    <p:extLst>
      <p:ext uri="{BB962C8B-B14F-4D97-AF65-F5344CB8AC3E}">
        <p14:creationId xmlns:p14="http://schemas.microsoft.com/office/powerpoint/2010/main" val="247960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C69AF5-590F-EC99-9CD8-1DCBAD7484A8}"/>
              </a:ext>
            </a:extLst>
          </p:cNvPr>
          <p:cNvSpPr>
            <a:spLocks noGrp="1"/>
          </p:cNvSpPr>
          <p:nvPr>
            <p:ph type="title"/>
          </p:nvPr>
        </p:nvSpPr>
        <p:spPr>
          <a:xfrm>
            <a:off x="473455" y="284429"/>
            <a:ext cx="8365745" cy="4116121"/>
          </a:xfrm>
        </p:spPr>
        <p:txBody>
          <a:bodyPr/>
          <a:lstStyle/>
          <a:p>
            <a:pPr algn="ctr"/>
            <a:br>
              <a:rPr lang="it-IT" dirty="0"/>
            </a:br>
            <a:r>
              <a:rPr lang="it-IT" sz="2000" dirty="0"/>
              <a:t>è una proposta pedagogica, metodologica e didattica che unisce il Service (la cittadinanza, le azioni solidali e il volontariato) e il Learning (un apprendimento significativo).</a:t>
            </a:r>
            <a:br>
              <a:rPr lang="it-IT" sz="2000" dirty="0"/>
            </a:br>
            <a:r>
              <a:rPr lang="it-IT" sz="2000" dirty="0"/>
              <a:t>Il Service Learning chiede agli studenti di compiere concrete azioni solidali nei confronti della comunità, sostenendo la scuola nella collaborazione con le istituzioni e le associazioni locali. Il MI ha realizzato una sperimentazione nazionale e promosso la costituzione di reti di scuole del Service Learning in tutte le regioni italiane</a:t>
            </a:r>
            <a:r>
              <a:rPr lang="it-IT" dirty="0"/>
              <a:t>.</a:t>
            </a:r>
            <a:br>
              <a:rPr lang="it-IT" dirty="0"/>
            </a:br>
            <a:endParaRPr lang="it-IT" dirty="0"/>
          </a:p>
        </p:txBody>
      </p:sp>
    </p:spTree>
    <p:extLst>
      <p:ext uri="{BB962C8B-B14F-4D97-AF65-F5344CB8AC3E}">
        <p14:creationId xmlns:p14="http://schemas.microsoft.com/office/powerpoint/2010/main" val="399630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292020-EB04-C0AC-6EE6-3D940AA7735A}"/>
              </a:ext>
            </a:extLst>
          </p:cNvPr>
          <p:cNvSpPr>
            <a:spLocks noGrp="1"/>
          </p:cNvSpPr>
          <p:nvPr>
            <p:ph type="title"/>
          </p:nvPr>
        </p:nvSpPr>
        <p:spPr>
          <a:xfrm>
            <a:off x="473455" y="284429"/>
            <a:ext cx="8197088" cy="3385542"/>
          </a:xfrm>
        </p:spPr>
        <p:txBody>
          <a:bodyPr/>
          <a:lstStyle/>
          <a:p>
            <a:r>
              <a:rPr lang="it-IT" dirty="0">
                <a:solidFill>
                  <a:schemeClr val="bg1"/>
                </a:solidFill>
              </a:rPr>
              <a:t>Tre elementi che caratterizzano il Service Learning:</a:t>
            </a:r>
            <a:br>
              <a:rPr lang="it-IT" dirty="0">
                <a:solidFill>
                  <a:schemeClr val="bg1"/>
                </a:solidFill>
              </a:rPr>
            </a:br>
            <a:r>
              <a:rPr lang="it-IT" dirty="0">
                <a:solidFill>
                  <a:schemeClr val="bg1"/>
                </a:solidFill>
              </a:rPr>
              <a:t> - le attività solidali devono riferirsi ad un bisogno presente nella comunità, e quanto viene fatto non viene fatto per, ma con i membri della comunità nella quale si interviene. Non si fa, insomma, dell’assistenzialismo;</a:t>
            </a:r>
            <a:br>
              <a:rPr lang="it-IT" dirty="0">
                <a:solidFill>
                  <a:schemeClr val="bg1"/>
                </a:solidFill>
              </a:rPr>
            </a:br>
            <a:r>
              <a:rPr lang="it-IT" dirty="0">
                <a:solidFill>
                  <a:schemeClr val="bg1"/>
                </a:solidFill>
              </a:rPr>
              <a:t> - gli studenti hanno un ruolo attivo, da protagonisti, in tutte le fasi del progetto, dalla sua ideazione alla sua valutazione; </a:t>
            </a:r>
            <a:br>
              <a:rPr lang="it-IT" dirty="0">
                <a:solidFill>
                  <a:schemeClr val="bg1"/>
                </a:solidFill>
              </a:rPr>
            </a:br>
            <a:r>
              <a:rPr lang="it-IT" dirty="0">
                <a:solidFill>
                  <a:schemeClr val="bg1"/>
                </a:solidFill>
              </a:rPr>
              <a:t>- l’azione solidale non è estranea a quanto gli studenti apprendono a scuola, ma è pienamente inserita nel curricolo e consente un apprendimento migliore. </a:t>
            </a:r>
          </a:p>
        </p:txBody>
      </p:sp>
    </p:spTree>
    <p:extLst>
      <p:ext uri="{BB962C8B-B14F-4D97-AF65-F5344CB8AC3E}">
        <p14:creationId xmlns:p14="http://schemas.microsoft.com/office/powerpoint/2010/main" val="1736574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8D1817-5B8D-2E3F-9847-C165BA0F8C5E}"/>
              </a:ext>
            </a:extLst>
          </p:cNvPr>
          <p:cNvSpPr>
            <a:spLocks noGrp="1"/>
          </p:cNvSpPr>
          <p:nvPr>
            <p:ph type="title"/>
          </p:nvPr>
        </p:nvSpPr>
        <p:spPr>
          <a:xfrm>
            <a:off x="473455" y="284429"/>
            <a:ext cx="8197088" cy="4401205"/>
          </a:xfrm>
        </p:spPr>
        <p:txBody>
          <a:bodyPr/>
          <a:lstStyle/>
          <a:p>
            <a:pPr algn="ctr"/>
            <a:r>
              <a:rPr lang="it-IT" dirty="0">
                <a:solidFill>
                  <a:schemeClr val="bg1"/>
                </a:solidFill>
              </a:rPr>
              <a:t>TRATTI CARATTERIZZANTI</a:t>
            </a:r>
            <a:br>
              <a:rPr lang="it-IT" dirty="0">
                <a:solidFill>
                  <a:schemeClr val="bg1"/>
                </a:solidFill>
              </a:rPr>
            </a:br>
            <a:br>
              <a:rPr lang="it-IT" dirty="0">
                <a:solidFill>
                  <a:schemeClr val="bg1"/>
                </a:solidFill>
              </a:rPr>
            </a:br>
            <a:br>
              <a:rPr lang="it-IT" dirty="0">
                <a:solidFill>
                  <a:schemeClr val="bg1"/>
                </a:solidFill>
              </a:rPr>
            </a:br>
            <a:r>
              <a:rPr lang="it-IT" dirty="0">
                <a:solidFill>
                  <a:schemeClr val="bg1"/>
                </a:solidFill>
              </a:rPr>
              <a:t>1. curricolare (gli studenti si muovono all’interno del loro normale curricolo); </a:t>
            </a:r>
            <a:br>
              <a:rPr lang="it-IT" dirty="0">
                <a:solidFill>
                  <a:schemeClr val="bg1"/>
                </a:solidFill>
              </a:rPr>
            </a:br>
            <a:r>
              <a:rPr lang="it-IT" dirty="0">
                <a:solidFill>
                  <a:schemeClr val="bg1"/>
                </a:solidFill>
              </a:rPr>
              <a:t>2. orientato alla ricerca (le esperienze nascono dalla rilevazione di problemi, il percorso che si attiva è diretto alla loro soluzione); </a:t>
            </a:r>
            <a:br>
              <a:rPr lang="it-IT" dirty="0">
                <a:solidFill>
                  <a:schemeClr val="bg1"/>
                </a:solidFill>
              </a:rPr>
            </a:br>
            <a:r>
              <a:rPr lang="it-IT" dirty="0">
                <a:solidFill>
                  <a:schemeClr val="bg1"/>
                </a:solidFill>
              </a:rPr>
              <a:t>3. focalizzato sulle competenze (gli studenti mettono conoscenze e abilità alla prova della realtà, misurandosi con problemi autentici sviluppano le loro competenze);</a:t>
            </a:r>
            <a:br>
              <a:rPr lang="it-IT" dirty="0">
                <a:solidFill>
                  <a:schemeClr val="bg1"/>
                </a:solidFill>
              </a:rPr>
            </a:br>
            <a:r>
              <a:rPr lang="it-IT" dirty="0">
                <a:solidFill>
                  <a:schemeClr val="bg1"/>
                </a:solidFill>
              </a:rPr>
              <a:t>4. apprendimento significativo;</a:t>
            </a:r>
            <a:br>
              <a:rPr lang="it-IT" dirty="0">
                <a:solidFill>
                  <a:schemeClr val="bg1"/>
                </a:solidFill>
              </a:rPr>
            </a:br>
            <a:r>
              <a:rPr lang="it-IT" dirty="0">
                <a:solidFill>
                  <a:schemeClr val="bg1"/>
                </a:solidFill>
              </a:rPr>
              <a:t>5. collaborativo</a:t>
            </a:r>
          </a:p>
        </p:txBody>
      </p:sp>
    </p:spTree>
    <p:extLst>
      <p:ext uri="{BB962C8B-B14F-4D97-AF65-F5344CB8AC3E}">
        <p14:creationId xmlns:p14="http://schemas.microsoft.com/office/powerpoint/2010/main" val="3500903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497D80-0EE5-5623-3572-804F8E55749A}"/>
              </a:ext>
            </a:extLst>
          </p:cNvPr>
          <p:cNvSpPr>
            <a:spLocks noGrp="1"/>
          </p:cNvSpPr>
          <p:nvPr>
            <p:ph type="title"/>
          </p:nvPr>
        </p:nvSpPr>
        <p:spPr>
          <a:xfrm>
            <a:off x="473455" y="284429"/>
            <a:ext cx="8197088" cy="4739759"/>
          </a:xfrm>
        </p:spPr>
        <p:txBody>
          <a:bodyPr/>
          <a:lstStyle/>
          <a:p>
            <a:r>
              <a:rPr lang="it-IT" dirty="0">
                <a:solidFill>
                  <a:schemeClr val="bg1"/>
                </a:solidFill>
              </a:rPr>
              <a:t>Lo schema è generalmente il seguente:</a:t>
            </a:r>
            <a:br>
              <a:rPr lang="it-IT" dirty="0">
                <a:solidFill>
                  <a:schemeClr val="bg1"/>
                </a:solidFill>
              </a:rPr>
            </a:br>
            <a:r>
              <a:rPr lang="it-IT" dirty="0">
                <a:solidFill>
                  <a:schemeClr val="bg1"/>
                </a:solidFill>
              </a:rPr>
              <a:t> Individuazione del problema da trattare( Il problema deve essere reale della comunità, può essere sentito o meno e deve presentare situazioni di apprendimento per gli allievi); individuazione delle possibili risorse della scuola per affrontare il problema;</a:t>
            </a:r>
            <a:br>
              <a:rPr lang="it-IT" dirty="0">
                <a:solidFill>
                  <a:schemeClr val="bg1"/>
                </a:solidFill>
              </a:rPr>
            </a:br>
            <a:r>
              <a:rPr lang="it-IT" dirty="0">
                <a:solidFill>
                  <a:schemeClr val="bg1"/>
                </a:solidFill>
              </a:rPr>
              <a:t>studio del problema: è necessario acquisire delle competenze relative a ciò che si intende fare per risolvere il problema; </a:t>
            </a:r>
            <a:br>
              <a:rPr lang="it-IT" dirty="0">
                <a:solidFill>
                  <a:schemeClr val="bg1"/>
                </a:solidFill>
              </a:rPr>
            </a:br>
            <a:r>
              <a:rPr lang="it-IT" dirty="0">
                <a:solidFill>
                  <a:schemeClr val="bg1"/>
                </a:solidFill>
              </a:rPr>
              <a:t>esecuzione: consiste nella fase più complessa del progetto e nella quale si possono presentare degli imprevisti non considerati nelle precedenti fasi e che vanno comunque fronteggiati; </a:t>
            </a:r>
            <a:br>
              <a:rPr lang="it-IT" dirty="0">
                <a:solidFill>
                  <a:schemeClr val="bg1"/>
                </a:solidFill>
              </a:rPr>
            </a:br>
            <a:r>
              <a:rPr lang="it-IT" dirty="0">
                <a:solidFill>
                  <a:schemeClr val="bg1"/>
                </a:solidFill>
              </a:rPr>
              <a:t>valutazione: prevede la fase rivolta agli studenti e quella rivolta al progetto.</a:t>
            </a:r>
          </a:p>
        </p:txBody>
      </p:sp>
    </p:spTree>
    <p:extLst>
      <p:ext uri="{BB962C8B-B14F-4D97-AF65-F5344CB8AC3E}">
        <p14:creationId xmlns:p14="http://schemas.microsoft.com/office/powerpoint/2010/main" val="82925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ABFD8-D5BA-99A6-CFD6-8A2C16824B8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1FB2D31-DE72-70AD-CE43-B1467BACD22C}"/>
              </a:ext>
            </a:extLst>
          </p:cNvPr>
          <p:cNvSpPr>
            <a:spLocks noGrp="1"/>
          </p:cNvSpPr>
          <p:nvPr>
            <p:ph type="title"/>
          </p:nvPr>
        </p:nvSpPr>
        <p:spPr>
          <a:xfrm>
            <a:off x="473455" y="284429"/>
            <a:ext cx="8197088" cy="707886"/>
          </a:xfrm>
        </p:spPr>
        <p:txBody>
          <a:bodyPr/>
          <a:lstStyle/>
          <a:p>
            <a:pPr algn="ctr"/>
            <a:r>
              <a:rPr lang="it-IT" dirty="0"/>
              <a:t>PBL</a:t>
            </a:r>
            <a:br>
              <a:rPr lang="it-IT" dirty="0"/>
            </a:br>
            <a:r>
              <a:rPr lang="it-IT" sz="2400" kern="0" dirty="0" err="1">
                <a:effectLst/>
                <a:latin typeface="alata"/>
                <a:ea typeface="Times New Roman" panose="02020603050405020304" pitchFamily="18" charset="0"/>
                <a:cs typeface="Times New Roman" panose="02020603050405020304" pitchFamily="18" charset="0"/>
              </a:rPr>
              <a:t>Problem-Based</a:t>
            </a:r>
            <a:r>
              <a:rPr lang="it-IT" sz="2400" kern="0" dirty="0">
                <a:effectLst/>
                <a:latin typeface="alata"/>
                <a:ea typeface="Times New Roman" panose="02020603050405020304" pitchFamily="18" charset="0"/>
                <a:cs typeface="Times New Roman" panose="02020603050405020304" pitchFamily="18" charset="0"/>
              </a:rPr>
              <a:t> Learning</a:t>
            </a:r>
            <a:endParaRPr lang="it-IT" dirty="0"/>
          </a:p>
        </p:txBody>
      </p:sp>
      <p:pic>
        <p:nvPicPr>
          <p:cNvPr id="4" name="Immagine 3">
            <a:extLst>
              <a:ext uri="{FF2B5EF4-FFF2-40B4-BE49-F238E27FC236}">
                <a16:creationId xmlns:a16="http://schemas.microsoft.com/office/drawing/2014/main" id="{F054CCC4-47A4-795D-D693-8C5DB3A9EEAA}"/>
              </a:ext>
            </a:extLst>
          </p:cNvPr>
          <p:cNvPicPr>
            <a:picLocks noChangeAspect="1"/>
          </p:cNvPicPr>
          <p:nvPr/>
        </p:nvPicPr>
        <p:blipFill>
          <a:blip r:embed="rId2"/>
          <a:stretch>
            <a:fillRect/>
          </a:stretch>
        </p:blipFill>
        <p:spPr>
          <a:xfrm>
            <a:off x="5257800" y="2114550"/>
            <a:ext cx="2809875" cy="1628775"/>
          </a:xfrm>
          <a:prstGeom prst="rect">
            <a:avLst/>
          </a:prstGeom>
        </p:spPr>
      </p:pic>
      <p:pic>
        <p:nvPicPr>
          <p:cNvPr id="7" name="Immagine 6">
            <a:extLst>
              <a:ext uri="{FF2B5EF4-FFF2-40B4-BE49-F238E27FC236}">
                <a16:creationId xmlns:a16="http://schemas.microsoft.com/office/drawing/2014/main" id="{90F6C384-6E2C-ED72-ED22-BB05FD750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962150"/>
            <a:ext cx="3427286" cy="2286000"/>
          </a:xfrm>
          <a:prstGeom prst="rect">
            <a:avLst/>
          </a:prstGeom>
        </p:spPr>
      </p:pic>
      <p:pic>
        <p:nvPicPr>
          <p:cNvPr id="2050" name="Picture 2" descr="Scintille.it | Cos'è il Problem Based Learning – Apprendimento Basato sul  Problema">
            <a:extLst>
              <a:ext uri="{FF2B5EF4-FFF2-40B4-BE49-F238E27FC236}">
                <a16:creationId xmlns:a16="http://schemas.microsoft.com/office/drawing/2014/main" id="{F6721C0B-C5C5-1AA1-9AC3-88AF92C30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315" y="1931949"/>
            <a:ext cx="3095625"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30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550C-B688-E317-462F-DE31E1FB454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A22280B-89D3-D6D4-26A7-028DD25E2A8C}"/>
              </a:ext>
            </a:extLst>
          </p:cNvPr>
          <p:cNvSpPr>
            <a:spLocks noGrp="1"/>
          </p:cNvSpPr>
          <p:nvPr>
            <p:ph type="title"/>
          </p:nvPr>
        </p:nvSpPr>
        <p:spPr>
          <a:xfrm>
            <a:off x="473455" y="284429"/>
            <a:ext cx="8365745" cy="3897605"/>
          </a:xfrm>
        </p:spPr>
        <p:txBody>
          <a:bodyPr/>
          <a:lstStyle/>
          <a:p>
            <a:pPr>
              <a:lnSpc>
                <a:spcPct val="107000"/>
              </a:lnSpc>
              <a:spcAft>
                <a:spcPts val="800"/>
              </a:spcAft>
            </a:pPr>
            <a:br>
              <a:rPr lang="it-IT" dirty="0"/>
            </a:br>
            <a:r>
              <a:rPr lang="it-IT" sz="1800" dirty="0">
                <a:latin typeface="alata"/>
                <a:cs typeface="Times New Roman" panose="02020603050405020304" pitchFamily="18" charset="0"/>
              </a:rPr>
              <a:t>N</a:t>
            </a:r>
            <a:r>
              <a:rPr lang="it-IT" sz="1800" kern="0" dirty="0">
                <a:effectLst/>
                <a:latin typeface="alata"/>
                <a:ea typeface="Times New Roman" panose="02020603050405020304" pitchFamily="18" charset="0"/>
                <a:cs typeface="Times New Roman" panose="02020603050405020304" pitchFamily="18" charset="0"/>
              </a:rPr>
              <a:t>el modello tipico proposto dal PBL, il focus del problema non è costituito dalla sua soluzione, bensì dall’ideazione, progettazione e realizzazione del percorso finalizzato sia alla conoscenza dei suoi elementi costitutivi, che alla comprensione delle loro relazioni.</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Tale percorso prevede alcuni passi:</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Identificare il problema</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Esplorare la preesistente conoscenza</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Generare ipotesi e possibili soluzioni</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Identificare i problemi di apprendimento</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Studio Autonomo</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Re-valutazione e applicazione delle nuove conoscenze alla soluzione del problema</a:t>
            </a:r>
            <a:br>
              <a:rPr lang="it-IT" sz="1800" kern="0" dirty="0">
                <a:effectLst/>
                <a:latin typeface="alata"/>
                <a:ea typeface="Times New Roman" panose="02020603050405020304" pitchFamily="18" charset="0"/>
                <a:cs typeface="Times New Roman" panose="02020603050405020304" pitchFamily="18" charset="0"/>
              </a:rPr>
            </a:br>
            <a:r>
              <a:rPr lang="it-IT" sz="1800" kern="0" dirty="0">
                <a:effectLst/>
                <a:latin typeface="alata"/>
                <a:ea typeface="Times New Roman" panose="02020603050405020304" pitchFamily="18" charset="0"/>
                <a:cs typeface="Times New Roman" panose="02020603050405020304" pitchFamily="18" charset="0"/>
              </a:rPr>
              <a:t>• Valutazione e riflessione sull’apprendimento</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sz="1800" dirty="0"/>
          </a:p>
        </p:txBody>
      </p:sp>
    </p:spTree>
    <p:extLst>
      <p:ext uri="{BB962C8B-B14F-4D97-AF65-F5344CB8AC3E}">
        <p14:creationId xmlns:p14="http://schemas.microsoft.com/office/powerpoint/2010/main" val="141223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761491" y="529793"/>
            <a:ext cx="3063240" cy="1416050"/>
          </a:xfrm>
          <a:prstGeom prst="rect">
            <a:avLst/>
          </a:prstGeom>
        </p:spPr>
        <p:txBody>
          <a:bodyPr vert="horz" wrap="square" lIns="0" tIns="207010" rIns="0" bIns="0" rtlCol="0">
            <a:spAutoFit/>
          </a:bodyPr>
          <a:lstStyle/>
          <a:p>
            <a:pPr marL="12700" marR="5080">
              <a:lnSpc>
                <a:spcPct val="75400"/>
              </a:lnSpc>
              <a:spcBef>
                <a:spcPts val="1630"/>
              </a:spcBef>
            </a:pPr>
            <a:r>
              <a:rPr sz="5200" spc="-10" dirty="0">
                <a:solidFill>
                  <a:srgbClr val="FFFFFF"/>
                </a:solidFill>
              </a:rPr>
              <a:t>Flipped </a:t>
            </a:r>
            <a:r>
              <a:rPr sz="5200" spc="-25" dirty="0">
                <a:solidFill>
                  <a:srgbClr val="FFFFFF"/>
                </a:solidFill>
              </a:rPr>
              <a:t>classroom</a:t>
            </a:r>
            <a:endParaRPr sz="5200" dirty="0"/>
          </a:p>
        </p:txBody>
      </p:sp>
      <p:pic>
        <p:nvPicPr>
          <p:cNvPr id="9" name="Immagine 8">
            <a:extLst>
              <a:ext uri="{FF2B5EF4-FFF2-40B4-BE49-F238E27FC236}">
                <a16:creationId xmlns:a16="http://schemas.microsoft.com/office/drawing/2014/main" id="{3A7C42EF-18CB-C94A-EB97-A0A3B4793EA6}"/>
              </a:ext>
            </a:extLst>
          </p:cNvPr>
          <p:cNvPicPr>
            <a:picLocks noChangeAspect="1"/>
          </p:cNvPicPr>
          <p:nvPr/>
        </p:nvPicPr>
        <p:blipFill>
          <a:blip r:embed="rId3"/>
          <a:stretch>
            <a:fillRect/>
          </a:stretch>
        </p:blipFill>
        <p:spPr>
          <a:xfrm>
            <a:off x="4038600" y="2190750"/>
            <a:ext cx="3595688" cy="22431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object 6"/>
          <p:cNvSpPr txBox="1"/>
          <p:nvPr/>
        </p:nvSpPr>
        <p:spPr>
          <a:xfrm>
            <a:off x="1600200" y="1657350"/>
            <a:ext cx="6916216" cy="2242922"/>
          </a:xfrm>
          <a:prstGeom prst="rect">
            <a:avLst/>
          </a:prstGeom>
          <a:noFill/>
        </p:spPr>
        <p:txBody>
          <a:bodyPr vert="horz" wrap="square" lIns="0" tIns="26670" rIns="0" bIns="0" rtlCol="0">
            <a:spAutoFit/>
          </a:bodyPr>
          <a:lstStyle/>
          <a:p>
            <a:pPr marL="12700" marR="855344" algn="ctr">
              <a:tabLst>
                <a:tab pos="1732914" algn="l"/>
                <a:tab pos="4351655" algn="l"/>
              </a:tabLst>
            </a:pPr>
            <a:r>
              <a:rPr sz="2400" b="1" spc="-155" dirty="0">
                <a:solidFill>
                  <a:schemeClr val="bg1"/>
                </a:solidFill>
                <a:latin typeface="Tahoma"/>
                <a:cs typeface="Tahoma"/>
              </a:rPr>
              <a:t>La</a:t>
            </a:r>
            <a:r>
              <a:rPr sz="2400" b="1" spc="-35" dirty="0">
                <a:solidFill>
                  <a:schemeClr val="bg1"/>
                </a:solidFill>
                <a:latin typeface="Tahoma"/>
                <a:cs typeface="Tahoma"/>
              </a:rPr>
              <a:t> </a:t>
            </a:r>
            <a:r>
              <a:rPr sz="2400" b="1" spc="-130" dirty="0" err="1">
                <a:solidFill>
                  <a:schemeClr val="bg1"/>
                </a:solidFill>
                <a:latin typeface="Tahoma"/>
                <a:cs typeface="Tahoma"/>
              </a:rPr>
              <a:t>didattica</a:t>
            </a:r>
            <a:r>
              <a:rPr sz="2400" b="1" spc="-40" dirty="0">
                <a:solidFill>
                  <a:schemeClr val="bg1"/>
                </a:solidFill>
                <a:latin typeface="Tahoma"/>
                <a:cs typeface="Tahoma"/>
              </a:rPr>
              <a:t> </a:t>
            </a:r>
            <a:r>
              <a:rPr lang="it-IT" sz="2400" b="1" spc="-40" dirty="0">
                <a:solidFill>
                  <a:schemeClr val="bg1"/>
                </a:solidFill>
                <a:latin typeface="Tahoma"/>
                <a:cs typeface="Tahoma"/>
              </a:rPr>
              <a:t>innovativa </a:t>
            </a:r>
            <a:r>
              <a:rPr sz="2400" b="1" spc="-165" dirty="0">
                <a:solidFill>
                  <a:schemeClr val="bg1"/>
                </a:solidFill>
                <a:latin typeface="Tahoma"/>
                <a:cs typeface="Tahoma"/>
              </a:rPr>
              <a:t>è</a:t>
            </a:r>
            <a:r>
              <a:rPr sz="2400" b="1" spc="-40" dirty="0">
                <a:solidFill>
                  <a:schemeClr val="bg1"/>
                </a:solidFill>
                <a:latin typeface="Tahoma"/>
                <a:cs typeface="Tahoma"/>
              </a:rPr>
              <a:t> </a:t>
            </a:r>
            <a:r>
              <a:rPr sz="2400" b="1" spc="-114" dirty="0">
                <a:solidFill>
                  <a:schemeClr val="bg1"/>
                </a:solidFill>
                <a:latin typeface="Tahoma"/>
                <a:cs typeface="Tahoma"/>
              </a:rPr>
              <a:t>la</a:t>
            </a:r>
            <a:r>
              <a:rPr sz="2400" b="1" spc="-35" dirty="0">
                <a:solidFill>
                  <a:schemeClr val="bg1"/>
                </a:solidFill>
                <a:latin typeface="Tahoma"/>
                <a:cs typeface="Tahoma"/>
              </a:rPr>
              <a:t> </a:t>
            </a:r>
            <a:r>
              <a:rPr sz="2400" b="1" spc="-130" dirty="0">
                <a:solidFill>
                  <a:schemeClr val="bg1"/>
                </a:solidFill>
                <a:latin typeface="Tahoma"/>
                <a:cs typeface="Tahoma"/>
              </a:rPr>
              <a:t>didattica</a:t>
            </a:r>
            <a:r>
              <a:rPr sz="2400" b="1" spc="-40" dirty="0">
                <a:solidFill>
                  <a:schemeClr val="bg1"/>
                </a:solidFill>
                <a:latin typeface="Tahoma"/>
                <a:cs typeface="Tahoma"/>
              </a:rPr>
              <a:t> </a:t>
            </a:r>
            <a:r>
              <a:rPr sz="2400" b="1" spc="-125" dirty="0">
                <a:solidFill>
                  <a:schemeClr val="bg1"/>
                </a:solidFill>
                <a:latin typeface="Tahoma"/>
                <a:cs typeface="Tahoma"/>
              </a:rPr>
              <a:t>di</a:t>
            </a:r>
            <a:r>
              <a:rPr sz="2400" b="1" spc="-55" dirty="0">
                <a:solidFill>
                  <a:schemeClr val="bg1"/>
                </a:solidFill>
                <a:latin typeface="Tahoma"/>
                <a:cs typeface="Tahoma"/>
              </a:rPr>
              <a:t> </a:t>
            </a:r>
            <a:r>
              <a:rPr sz="2400" b="1" spc="-105" dirty="0">
                <a:solidFill>
                  <a:schemeClr val="bg1"/>
                </a:solidFill>
                <a:latin typeface="Tahoma"/>
                <a:cs typeface="Tahoma"/>
              </a:rPr>
              <a:t>tutti,</a:t>
            </a:r>
            <a:r>
              <a:rPr sz="2400" b="1" spc="-40" dirty="0">
                <a:solidFill>
                  <a:schemeClr val="bg1"/>
                </a:solidFill>
                <a:latin typeface="Tahoma"/>
                <a:cs typeface="Tahoma"/>
              </a:rPr>
              <a:t> </a:t>
            </a:r>
            <a:r>
              <a:rPr sz="2400" b="1" spc="-150" dirty="0">
                <a:solidFill>
                  <a:schemeClr val="bg1"/>
                </a:solidFill>
                <a:latin typeface="Tahoma"/>
                <a:cs typeface="Tahoma"/>
              </a:rPr>
              <a:t>che</a:t>
            </a:r>
            <a:r>
              <a:rPr sz="2400" b="1" spc="-60" dirty="0">
                <a:solidFill>
                  <a:schemeClr val="bg1"/>
                </a:solidFill>
                <a:latin typeface="Tahoma"/>
                <a:cs typeface="Tahoma"/>
              </a:rPr>
              <a:t> </a:t>
            </a:r>
            <a:r>
              <a:rPr sz="2400" b="1" spc="-50" dirty="0">
                <a:solidFill>
                  <a:schemeClr val="bg1"/>
                </a:solidFill>
                <a:latin typeface="Tahoma"/>
                <a:cs typeface="Tahoma"/>
              </a:rPr>
              <a:t>si </a:t>
            </a:r>
            <a:r>
              <a:rPr sz="2400" b="1" spc="-135" dirty="0" err="1">
                <a:solidFill>
                  <a:schemeClr val="bg1"/>
                </a:solidFill>
                <a:latin typeface="Tahoma"/>
                <a:cs typeface="Tahoma"/>
              </a:rPr>
              <a:t>declina</a:t>
            </a:r>
            <a:r>
              <a:rPr sz="2400" b="1" spc="-15" dirty="0">
                <a:solidFill>
                  <a:schemeClr val="bg1"/>
                </a:solidFill>
                <a:latin typeface="Tahoma"/>
                <a:cs typeface="Tahoma"/>
              </a:rPr>
              <a:t> </a:t>
            </a:r>
            <a:r>
              <a:rPr sz="2400" b="1" spc="-20" dirty="0">
                <a:solidFill>
                  <a:schemeClr val="bg1"/>
                </a:solidFill>
                <a:latin typeface="Tahoma"/>
                <a:cs typeface="Tahoma"/>
              </a:rPr>
              <a:t>all</a:t>
            </a:r>
            <a:r>
              <a:rPr lang="it-IT" sz="2400" b="1" spc="-20" dirty="0">
                <a:solidFill>
                  <a:schemeClr val="bg1"/>
                </a:solidFill>
                <a:latin typeface="Tahoma"/>
                <a:cs typeface="Tahoma"/>
              </a:rPr>
              <a:t>a personalizzazione attraverso metodologie attive,</a:t>
            </a:r>
            <a:r>
              <a:rPr sz="2400" b="1" spc="-125" dirty="0">
                <a:solidFill>
                  <a:schemeClr val="bg1"/>
                </a:solidFill>
                <a:latin typeface="Tahoma"/>
                <a:cs typeface="Tahoma"/>
              </a:rPr>
              <a:t> </a:t>
            </a:r>
            <a:r>
              <a:rPr sz="2400" b="1" spc="-130" dirty="0">
                <a:solidFill>
                  <a:schemeClr val="bg1"/>
                </a:solidFill>
                <a:latin typeface="Tahoma"/>
                <a:cs typeface="Tahoma"/>
              </a:rPr>
              <a:t>partecipative,</a:t>
            </a:r>
            <a:r>
              <a:rPr sz="2400" b="1" spc="-110" dirty="0">
                <a:solidFill>
                  <a:schemeClr val="bg1"/>
                </a:solidFill>
                <a:latin typeface="Tahoma"/>
                <a:cs typeface="Tahoma"/>
              </a:rPr>
              <a:t> </a:t>
            </a:r>
            <a:r>
              <a:rPr sz="2400" b="1" spc="-130" dirty="0">
                <a:solidFill>
                  <a:schemeClr val="bg1"/>
                </a:solidFill>
                <a:latin typeface="Tahoma"/>
                <a:cs typeface="Tahoma"/>
              </a:rPr>
              <a:t>costruttive</a:t>
            </a:r>
            <a:r>
              <a:rPr sz="2400" b="1" spc="-80" dirty="0">
                <a:solidFill>
                  <a:schemeClr val="bg1"/>
                </a:solidFill>
                <a:latin typeface="Tahoma"/>
                <a:cs typeface="Tahoma"/>
              </a:rPr>
              <a:t> </a:t>
            </a:r>
            <a:r>
              <a:rPr sz="2400" b="1" spc="-165" dirty="0">
                <a:solidFill>
                  <a:schemeClr val="bg1"/>
                </a:solidFill>
                <a:latin typeface="Tahoma"/>
                <a:cs typeface="Tahoma"/>
              </a:rPr>
              <a:t>e</a:t>
            </a:r>
            <a:r>
              <a:rPr sz="2400" b="1" spc="-110" dirty="0">
                <a:solidFill>
                  <a:schemeClr val="bg1"/>
                </a:solidFill>
                <a:latin typeface="Tahoma"/>
                <a:cs typeface="Tahoma"/>
              </a:rPr>
              <a:t> </a:t>
            </a:r>
            <a:r>
              <a:rPr sz="2400" b="1" spc="-25" dirty="0" err="1">
                <a:solidFill>
                  <a:schemeClr val="bg1"/>
                </a:solidFill>
                <a:latin typeface="Tahoma"/>
                <a:cs typeface="Tahoma"/>
              </a:rPr>
              <a:t>affettive</a:t>
            </a:r>
            <a:r>
              <a:rPr sz="2400" b="1" spc="-25" dirty="0">
                <a:solidFill>
                  <a:schemeClr val="bg1"/>
                </a:solidFill>
                <a:latin typeface="Tahoma"/>
                <a:cs typeface="Tahoma"/>
              </a:rPr>
              <a:t>.</a:t>
            </a:r>
            <a:endParaRPr lang="it-IT" sz="2400" b="1" spc="-25" dirty="0">
              <a:solidFill>
                <a:schemeClr val="bg1"/>
              </a:solidFill>
              <a:latin typeface="Tahoma"/>
              <a:cs typeface="Tahoma"/>
            </a:endParaRPr>
          </a:p>
          <a:p>
            <a:pPr marL="12700" marR="855344" algn="ctr">
              <a:tabLst>
                <a:tab pos="1732914" algn="l"/>
                <a:tab pos="4351655" algn="l"/>
              </a:tabLst>
            </a:pPr>
            <a:endParaRPr lang="it-IT" sz="2400" b="1" spc="-25" dirty="0">
              <a:solidFill>
                <a:schemeClr val="bg1"/>
              </a:solidFill>
              <a:latin typeface="Tahoma"/>
              <a:cs typeface="Tahoma"/>
            </a:endParaRPr>
          </a:p>
          <a:p>
            <a:pPr marL="12700" marR="855344" algn="ctr">
              <a:tabLst>
                <a:tab pos="1732914" algn="l"/>
                <a:tab pos="4351655" algn="l"/>
              </a:tabLst>
            </a:pPr>
            <a:endParaRPr sz="2400" dirty="0">
              <a:solidFill>
                <a:schemeClr val="bg1"/>
              </a:solidFill>
              <a:latin typeface="Tahoma"/>
              <a:cs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9069" y="182880"/>
            <a:ext cx="8785860" cy="4765675"/>
            <a:chOff x="179069" y="182880"/>
            <a:chExt cx="8785860" cy="4765675"/>
          </a:xfrm>
        </p:grpSpPr>
        <p:pic>
          <p:nvPicPr>
            <p:cNvPr id="4" name="object 4"/>
            <p:cNvPicPr/>
            <p:nvPr/>
          </p:nvPicPr>
          <p:blipFill>
            <a:blip r:embed="rId2" cstate="print"/>
            <a:stretch>
              <a:fillRect/>
            </a:stretch>
          </p:blipFill>
          <p:spPr>
            <a:xfrm>
              <a:off x="179069" y="182880"/>
              <a:ext cx="4445000" cy="4765675"/>
            </a:xfrm>
            <a:prstGeom prst="rect">
              <a:avLst/>
            </a:prstGeom>
          </p:spPr>
        </p:pic>
        <p:sp>
          <p:nvSpPr>
            <p:cNvPr id="5" name="object 5"/>
            <p:cNvSpPr/>
            <p:nvPr/>
          </p:nvSpPr>
          <p:spPr>
            <a:xfrm>
              <a:off x="4571999" y="626745"/>
              <a:ext cx="4392930" cy="356235"/>
            </a:xfrm>
            <a:custGeom>
              <a:avLst/>
              <a:gdLst/>
              <a:ahLst/>
              <a:cxnLst/>
              <a:rect l="l" t="t" r="r" b="b"/>
              <a:pathLst>
                <a:path w="4392930" h="356234">
                  <a:moveTo>
                    <a:pt x="4392930" y="0"/>
                  </a:moveTo>
                  <a:lnTo>
                    <a:pt x="0" y="0"/>
                  </a:lnTo>
                  <a:lnTo>
                    <a:pt x="0" y="356235"/>
                  </a:lnTo>
                  <a:lnTo>
                    <a:pt x="4392930" y="356235"/>
                  </a:lnTo>
                  <a:lnTo>
                    <a:pt x="4392930" y="0"/>
                  </a:lnTo>
                  <a:close/>
                </a:path>
              </a:pathLst>
            </a:custGeom>
            <a:solidFill>
              <a:srgbClr val="660033">
                <a:alpha val="19999"/>
              </a:srgbClr>
            </a:solidFill>
          </p:spPr>
          <p:txBody>
            <a:bodyPr wrap="square" lIns="0" tIns="0" rIns="0" bIns="0" rtlCol="0"/>
            <a:lstStyle/>
            <a:p>
              <a:endParaRPr/>
            </a:p>
          </p:txBody>
        </p:sp>
      </p:grpSp>
      <p:sp>
        <p:nvSpPr>
          <p:cNvPr id="6" name="object 6"/>
          <p:cNvSpPr txBox="1">
            <a:spLocks noGrp="1"/>
          </p:cNvSpPr>
          <p:nvPr>
            <p:ph type="title"/>
          </p:nvPr>
        </p:nvSpPr>
        <p:spPr>
          <a:xfrm>
            <a:off x="4796409" y="623062"/>
            <a:ext cx="3941445" cy="330835"/>
          </a:xfrm>
          <a:prstGeom prst="rect">
            <a:avLst/>
          </a:prstGeom>
        </p:spPr>
        <p:txBody>
          <a:bodyPr vert="horz" wrap="square" lIns="0" tIns="13335" rIns="0" bIns="0" rtlCol="0">
            <a:spAutoFit/>
          </a:bodyPr>
          <a:lstStyle/>
          <a:p>
            <a:pPr marL="12700">
              <a:lnSpc>
                <a:spcPct val="100000"/>
              </a:lnSpc>
              <a:spcBef>
                <a:spcPts val="105"/>
              </a:spcBef>
            </a:pPr>
            <a:r>
              <a:rPr sz="2000" dirty="0"/>
              <a:t>FASE</a:t>
            </a:r>
            <a:r>
              <a:rPr sz="2000" spc="15" dirty="0"/>
              <a:t> </a:t>
            </a:r>
            <a:r>
              <a:rPr sz="2000" dirty="0"/>
              <a:t>DI</a:t>
            </a:r>
            <a:r>
              <a:rPr sz="2000" spc="40" dirty="0"/>
              <a:t> </a:t>
            </a:r>
            <a:r>
              <a:rPr sz="2000" dirty="0"/>
              <a:t>APPRENDIMENTO</a:t>
            </a:r>
            <a:r>
              <a:rPr sz="2000" spc="-20" dirty="0"/>
              <a:t> </a:t>
            </a:r>
            <a:r>
              <a:rPr sz="2000" dirty="0"/>
              <a:t>A</a:t>
            </a:r>
            <a:r>
              <a:rPr sz="2000" spc="40" dirty="0"/>
              <a:t> </a:t>
            </a:r>
            <a:r>
              <a:rPr sz="2000" spc="-20" dirty="0"/>
              <a:t>CASA</a:t>
            </a:r>
            <a:endParaRPr sz="2000"/>
          </a:p>
        </p:txBody>
      </p:sp>
      <p:sp>
        <p:nvSpPr>
          <p:cNvPr id="7" name="object 7"/>
          <p:cNvSpPr txBox="1"/>
          <p:nvPr/>
        </p:nvSpPr>
        <p:spPr>
          <a:xfrm>
            <a:off x="4866513" y="1167129"/>
            <a:ext cx="3608070" cy="3591560"/>
          </a:xfrm>
          <a:prstGeom prst="rect">
            <a:avLst/>
          </a:prstGeom>
        </p:spPr>
        <p:txBody>
          <a:bodyPr vert="horz" wrap="square" lIns="0" tIns="40005" rIns="0" bIns="0" rtlCol="0">
            <a:spAutoFit/>
          </a:bodyPr>
          <a:lstStyle/>
          <a:p>
            <a:pPr marL="12700" marR="5080">
              <a:lnSpc>
                <a:spcPct val="90000"/>
              </a:lnSpc>
              <a:spcBef>
                <a:spcPts val="315"/>
              </a:spcBef>
            </a:pPr>
            <a:r>
              <a:rPr sz="1800" b="1" spc="-50" dirty="0">
                <a:solidFill>
                  <a:srgbClr val="001F5F"/>
                </a:solidFill>
                <a:latin typeface="Trebuchet MS"/>
                <a:cs typeface="Trebuchet MS"/>
              </a:rPr>
              <a:t>L’insegnante</a:t>
            </a:r>
            <a:r>
              <a:rPr sz="1800" b="1" spc="-60" dirty="0">
                <a:solidFill>
                  <a:srgbClr val="001F5F"/>
                </a:solidFill>
                <a:latin typeface="Trebuchet MS"/>
                <a:cs typeface="Trebuchet MS"/>
              </a:rPr>
              <a:t> </a:t>
            </a:r>
            <a:r>
              <a:rPr sz="1800" b="1" spc="-50" dirty="0">
                <a:solidFill>
                  <a:srgbClr val="001F5F"/>
                </a:solidFill>
                <a:latin typeface="Trebuchet MS"/>
                <a:cs typeface="Trebuchet MS"/>
              </a:rPr>
              <a:t>predispone</a:t>
            </a:r>
            <a:r>
              <a:rPr sz="1800" b="1" spc="-65" dirty="0">
                <a:solidFill>
                  <a:srgbClr val="001F5F"/>
                </a:solidFill>
                <a:latin typeface="Trebuchet MS"/>
                <a:cs typeface="Trebuchet MS"/>
              </a:rPr>
              <a:t> </a:t>
            </a:r>
            <a:r>
              <a:rPr sz="1800" b="1" spc="-25" dirty="0">
                <a:solidFill>
                  <a:srgbClr val="001F5F"/>
                </a:solidFill>
                <a:latin typeface="Trebuchet MS"/>
                <a:cs typeface="Trebuchet MS"/>
              </a:rPr>
              <a:t>il </a:t>
            </a:r>
            <a:r>
              <a:rPr sz="1800" b="1" spc="-50" dirty="0">
                <a:solidFill>
                  <a:srgbClr val="001F5F"/>
                </a:solidFill>
                <a:latin typeface="Trebuchet MS"/>
                <a:cs typeface="Trebuchet MS"/>
              </a:rPr>
              <a:t>materiale</a:t>
            </a:r>
            <a:r>
              <a:rPr sz="1800" b="1" spc="-60" dirty="0">
                <a:solidFill>
                  <a:srgbClr val="001F5F"/>
                </a:solidFill>
                <a:latin typeface="Trebuchet MS"/>
                <a:cs typeface="Trebuchet MS"/>
              </a:rPr>
              <a:t> </a:t>
            </a:r>
            <a:r>
              <a:rPr sz="1800" b="1" spc="-50" dirty="0">
                <a:solidFill>
                  <a:srgbClr val="001F5F"/>
                </a:solidFill>
                <a:latin typeface="Trebuchet MS"/>
                <a:cs typeface="Trebuchet MS"/>
              </a:rPr>
              <a:t>multimediale</a:t>
            </a:r>
            <a:r>
              <a:rPr sz="1800" b="1" spc="-60" dirty="0">
                <a:solidFill>
                  <a:srgbClr val="001F5F"/>
                </a:solidFill>
                <a:latin typeface="Trebuchet MS"/>
                <a:cs typeface="Trebuchet MS"/>
              </a:rPr>
              <a:t> </a:t>
            </a:r>
            <a:r>
              <a:rPr sz="1800" b="1" spc="-10" dirty="0">
                <a:solidFill>
                  <a:srgbClr val="001F5F"/>
                </a:solidFill>
                <a:latin typeface="Trebuchet MS"/>
                <a:cs typeface="Trebuchet MS"/>
              </a:rPr>
              <a:t>(video, </a:t>
            </a:r>
            <a:r>
              <a:rPr sz="1800" b="1" spc="-55" dirty="0">
                <a:solidFill>
                  <a:srgbClr val="001F5F"/>
                </a:solidFill>
                <a:latin typeface="Trebuchet MS"/>
                <a:cs typeface="Trebuchet MS"/>
              </a:rPr>
              <a:t>audio,</a:t>
            </a:r>
            <a:r>
              <a:rPr sz="1800" b="1" spc="-85" dirty="0">
                <a:solidFill>
                  <a:srgbClr val="001F5F"/>
                </a:solidFill>
                <a:latin typeface="Trebuchet MS"/>
                <a:cs typeface="Trebuchet MS"/>
              </a:rPr>
              <a:t> </a:t>
            </a:r>
            <a:r>
              <a:rPr sz="1800" b="1" dirty="0">
                <a:solidFill>
                  <a:srgbClr val="001F5F"/>
                </a:solidFill>
                <a:latin typeface="Trebuchet MS"/>
                <a:cs typeface="Trebuchet MS"/>
              </a:rPr>
              <a:t>ecc...)</a:t>
            </a:r>
            <a:r>
              <a:rPr sz="1800" b="1" spc="175" dirty="0">
                <a:solidFill>
                  <a:srgbClr val="001F5F"/>
                </a:solidFill>
                <a:latin typeface="Trebuchet MS"/>
                <a:cs typeface="Trebuchet MS"/>
              </a:rPr>
              <a:t> </a:t>
            </a:r>
            <a:r>
              <a:rPr sz="1800" b="1" spc="-55" dirty="0" err="1">
                <a:solidFill>
                  <a:srgbClr val="001F5F"/>
                </a:solidFill>
                <a:latin typeface="Trebuchet MS"/>
                <a:cs typeface="Trebuchet MS"/>
              </a:rPr>
              <a:t>autoprodotto</a:t>
            </a:r>
            <a:r>
              <a:rPr sz="1800" b="1" spc="-85" dirty="0">
                <a:solidFill>
                  <a:srgbClr val="001F5F"/>
                </a:solidFill>
                <a:latin typeface="Trebuchet MS"/>
                <a:cs typeface="Trebuchet MS"/>
              </a:rPr>
              <a:t> </a:t>
            </a:r>
            <a:r>
              <a:rPr sz="1800" b="1" dirty="0">
                <a:solidFill>
                  <a:srgbClr val="001F5F"/>
                </a:solidFill>
                <a:latin typeface="Trebuchet MS"/>
                <a:cs typeface="Trebuchet MS"/>
              </a:rPr>
              <a:t>e</a:t>
            </a:r>
            <a:r>
              <a:rPr sz="1800" b="1" spc="-130" dirty="0">
                <a:solidFill>
                  <a:srgbClr val="001F5F"/>
                </a:solidFill>
                <a:latin typeface="Trebuchet MS"/>
                <a:cs typeface="Trebuchet MS"/>
              </a:rPr>
              <a:t> </a:t>
            </a:r>
            <a:r>
              <a:rPr sz="1800" b="1" spc="-30" dirty="0">
                <a:solidFill>
                  <a:srgbClr val="001F5F"/>
                </a:solidFill>
                <a:latin typeface="Trebuchet MS"/>
                <a:cs typeface="Trebuchet MS"/>
              </a:rPr>
              <a:t>non, </a:t>
            </a:r>
            <a:r>
              <a:rPr sz="1800" b="1" spc="-45" dirty="0">
                <a:solidFill>
                  <a:srgbClr val="001F5F"/>
                </a:solidFill>
                <a:latin typeface="Trebuchet MS"/>
                <a:cs typeface="Trebuchet MS"/>
              </a:rPr>
              <a:t>che</a:t>
            </a:r>
            <a:r>
              <a:rPr sz="1800" b="1" spc="-85" dirty="0">
                <a:solidFill>
                  <a:srgbClr val="001F5F"/>
                </a:solidFill>
                <a:latin typeface="Trebuchet MS"/>
                <a:cs typeface="Trebuchet MS"/>
              </a:rPr>
              <a:t> </a:t>
            </a:r>
            <a:r>
              <a:rPr sz="1800" b="1" spc="-30" dirty="0">
                <a:solidFill>
                  <a:srgbClr val="001F5F"/>
                </a:solidFill>
                <a:latin typeface="Trebuchet MS"/>
                <a:cs typeface="Trebuchet MS"/>
              </a:rPr>
              <a:t>tratti</a:t>
            </a:r>
            <a:r>
              <a:rPr sz="1800" b="1" spc="-75" dirty="0">
                <a:solidFill>
                  <a:srgbClr val="001F5F"/>
                </a:solidFill>
                <a:latin typeface="Trebuchet MS"/>
                <a:cs typeface="Trebuchet MS"/>
              </a:rPr>
              <a:t> </a:t>
            </a:r>
            <a:r>
              <a:rPr sz="1800" b="1" spc="-50" dirty="0">
                <a:solidFill>
                  <a:srgbClr val="001F5F"/>
                </a:solidFill>
                <a:latin typeface="Trebuchet MS"/>
                <a:cs typeface="Trebuchet MS"/>
              </a:rPr>
              <a:t>esclusivamente</a:t>
            </a:r>
            <a:r>
              <a:rPr sz="1800" b="1" spc="-80" dirty="0">
                <a:solidFill>
                  <a:srgbClr val="001F5F"/>
                </a:solidFill>
                <a:latin typeface="Trebuchet MS"/>
                <a:cs typeface="Trebuchet MS"/>
              </a:rPr>
              <a:t> </a:t>
            </a:r>
            <a:r>
              <a:rPr sz="1800" b="1" spc="-25" dirty="0">
                <a:solidFill>
                  <a:srgbClr val="001F5F"/>
                </a:solidFill>
                <a:latin typeface="Trebuchet MS"/>
                <a:cs typeface="Trebuchet MS"/>
              </a:rPr>
              <a:t>il </a:t>
            </a:r>
            <a:r>
              <a:rPr sz="1800" b="1" spc="-65" dirty="0">
                <a:solidFill>
                  <a:srgbClr val="001F5F"/>
                </a:solidFill>
                <a:latin typeface="Trebuchet MS"/>
                <a:cs typeface="Trebuchet MS"/>
              </a:rPr>
              <a:t>contenuto</a:t>
            </a:r>
            <a:r>
              <a:rPr sz="1800" b="1" spc="-80" dirty="0">
                <a:solidFill>
                  <a:srgbClr val="001F5F"/>
                </a:solidFill>
                <a:latin typeface="Trebuchet MS"/>
                <a:cs typeface="Trebuchet MS"/>
              </a:rPr>
              <a:t> </a:t>
            </a:r>
            <a:r>
              <a:rPr sz="1800" b="1" spc="-55" dirty="0">
                <a:solidFill>
                  <a:srgbClr val="001F5F"/>
                </a:solidFill>
                <a:latin typeface="Trebuchet MS"/>
                <a:cs typeface="Trebuchet MS"/>
              </a:rPr>
              <a:t>delle</a:t>
            </a:r>
            <a:r>
              <a:rPr sz="1800" b="1" spc="-100" dirty="0">
                <a:solidFill>
                  <a:srgbClr val="001F5F"/>
                </a:solidFill>
                <a:latin typeface="Trebuchet MS"/>
                <a:cs typeface="Trebuchet MS"/>
              </a:rPr>
              <a:t> </a:t>
            </a:r>
            <a:r>
              <a:rPr sz="1800" b="1" spc="-10" dirty="0">
                <a:solidFill>
                  <a:srgbClr val="001F5F"/>
                </a:solidFill>
                <a:latin typeface="Trebuchet MS"/>
                <a:cs typeface="Trebuchet MS"/>
              </a:rPr>
              <a:t>lezioni.</a:t>
            </a:r>
            <a:endParaRPr sz="1800" dirty="0">
              <a:latin typeface="Trebuchet MS"/>
              <a:cs typeface="Trebuchet MS"/>
            </a:endParaRPr>
          </a:p>
          <a:p>
            <a:pPr marL="12700" marR="779780">
              <a:lnSpc>
                <a:spcPct val="89700"/>
              </a:lnSpc>
              <a:spcBef>
                <a:spcPts val="869"/>
              </a:spcBef>
            </a:pPr>
            <a:r>
              <a:rPr sz="1800" b="1" dirty="0">
                <a:solidFill>
                  <a:srgbClr val="001F5F"/>
                </a:solidFill>
                <a:latin typeface="Trebuchet MS"/>
                <a:cs typeface="Trebuchet MS"/>
              </a:rPr>
              <a:t>Ogni</a:t>
            </a:r>
            <a:r>
              <a:rPr sz="1800" b="1" spc="-10" dirty="0">
                <a:solidFill>
                  <a:srgbClr val="001F5F"/>
                </a:solidFill>
                <a:latin typeface="Trebuchet MS"/>
                <a:cs typeface="Trebuchet MS"/>
              </a:rPr>
              <a:t> </a:t>
            </a:r>
            <a:r>
              <a:rPr sz="1800" b="1" dirty="0">
                <a:solidFill>
                  <a:srgbClr val="001F5F"/>
                </a:solidFill>
                <a:latin typeface="Trebuchet MS"/>
                <a:cs typeface="Trebuchet MS"/>
              </a:rPr>
              <a:t>studente</a:t>
            </a:r>
            <a:r>
              <a:rPr sz="1800" b="1" spc="-5" dirty="0">
                <a:solidFill>
                  <a:srgbClr val="001F5F"/>
                </a:solidFill>
                <a:latin typeface="Trebuchet MS"/>
                <a:cs typeface="Trebuchet MS"/>
              </a:rPr>
              <a:t> </a:t>
            </a:r>
            <a:r>
              <a:rPr sz="1800" b="1" spc="-10" dirty="0">
                <a:solidFill>
                  <a:srgbClr val="001F5F"/>
                </a:solidFill>
                <a:latin typeface="Trebuchet MS"/>
                <a:cs typeface="Trebuchet MS"/>
              </a:rPr>
              <a:t>apprende </a:t>
            </a:r>
            <a:r>
              <a:rPr sz="1800" b="1" dirty="0">
                <a:solidFill>
                  <a:srgbClr val="001F5F"/>
                </a:solidFill>
                <a:latin typeface="Trebuchet MS"/>
                <a:cs typeface="Trebuchet MS"/>
              </a:rPr>
              <a:t>autonomamente</a:t>
            </a:r>
            <a:r>
              <a:rPr sz="1800" b="1" spc="-100" dirty="0">
                <a:solidFill>
                  <a:srgbClr val="001F5F"/>
                </a:solidFill>
                <a:latin typeface="Trebuchet MS"/>
                <a:cs typeface="Trebuchet MS"/>
              </a:rPr>
              <a:t> </a:t>
            </a:r>
            <a:r>
              <a:rPr sz="1800" b="1" dirty="0">
                <a:solidFill>
                  <a:srgbClr val="001F5F"/>
                </a:solidFill>
                <a:latin typeface="Trebuchet MS"/>
                <a:cs typeface="Trebuchet MS"/>
              </a:rPr>
              <a:t>a</a:t>
            </a:r>
            <a:r>
              <a:rPr sz="1800" b="1" spc="-70" dirty="0">
                <a:solidFill>
                  <a:srgbClr val="001F5F"/>
                </a:solidFill>
                <a:latin typeface="Trebuchet MS"/>
                <a:cs typeface="Trebuchet MS"/>
              </a:rPr>
              <a:t> </a:t>
            </a:r>
            <a:r>
              <a:rPr sz="1800" b="1" dirty="0">
                <a:solidFill>
                  <a:srgbClr val="001F5F"/>
                </a:solidFill>
                <a:latin typeface="Trebuchet MS"/>
                <a:cs typeface="Trebuchet MS"/>
              </a:rPr>
              <a:t>casa</a:t>
            </a:r>
            <a:r>
              <a:rPr sz="1800" b="1" spc="-60" dirty="0">
                <a:solidFill>
                  <a:srgbClr val="001F5F"/>
                </a:solidFill>
                <a:latin typeface="Trebuchet MS"/>
                <a:cs typeface="Trebuchet MS"/>
              </a:rPr>
              <a:t> </a:t>
            </a:r>
            <a:r>
              <a:rPr sz="1800" b="1" spc="-25" dirty="0">
                <a:solidFill>
                  <a:srgbClr val="001F5F"/>
                </a:solidFill>
                <a:latin typeface="Trebuchet MS"/>
                <a:cs typeface="Trebuchet MS"/>
              </a:rPr>
              <a:t>sui </a:t>
            </a:r>
            <a:r>
              <a:rPr sz="1800" b="1" spc="-45" dirty="0">
                <a:solidFill>
                  <a:srgbClr val="001F5F"/>
                </a:solidFill>
                <a:latin typeface="Trebuchet MS"/>
                <a:cs typeface="Trebuchet MS"/>
              </a:rPr>
              <a:t>contenuti</a:t>
            </a:r>
            <a:r>
              <a:rPr sz="1800" b="1" spc="-90" dirty="0">
                <a:solidFill>
                  <a:srgbClr val="001F5F"/>
                </a:solidFill>
                <a:latin typeface="Trebuchet MS"/>
                <a:cs typeface="Trebuchet MS"/>
              </a:rPr>
              <a:t> </a:t>
            </a:r>
            <a:r>
              <a:rPr sz="1800" b="1" spc="-10" dirty="0">
                <a:solidFill>
                  <a:srgbClr val="001F5F"/>
                </a:solidFill>
                <a:latin typeface="Trebuchet MS"/>
                <a:cs typeface="Trebuchet MS"/>
              </a:rPr>
              <a:t>preparati</a:t>
            </a:r>
            <a:endParaRPr sz="1800" dirty="0">
              <a:latin typeface="Trebuchet MS"/>
              <a:cs typeface="Trebuchet MS"/>
            </a:endParaRPr>
          </a:p>
          <a:p>
            <a:pPr marL="12700">
              <a:lnSpc>
                <a:spcPts val="1945"/>
              </a:lnSpc>
            </a:pPr>
            <a:r>
              <a:rPr sz="1800" b="1" spc="-10" dirty="0">
                <a:solidFill>
                  <a:srgbClr val="001F5F"/>
                </a:solidFill>
                <a:latin typeface="Trebuchet MS"/>
                <a:cs typeface="Trebuchet MS"/>
              </a:rPr>
              <a:t>dall’insegnante</a:t>
            </a:r>
            <a:endParaRPr sz="1800" dirty="0">
              <a:latin typeface="Trebuchet MS"/>
              <a:cs typeface="Trebuchet MS"/>
            </a:endParaRPr>
          </a:p>
          <a:p>
            <a:pPr marL="12700" marR="1096645">
              <a:lnSpc>
                <a:spcPts val="1939"/>
              </a:lnSpc>
              <a:spcBef>
                <a:spcPts val="900"/>
              </a:spcBef>
            </a:pPr>
            <a:r>
              <a:rPr sz="1800" b="1" spc="-10" dirty="0">
                <a:solidFill>
                  <a:srgbClr val="00AFEF"/>
                </a:solidFill>
                <a:latin typeface="Trebuchet MS"/>
                <a:cs typeface="Trebuchet MS"/>
              </a:rPr>
              <a:t>Possibilità</a:t>
            </a:r>
            <a:r>
              <a:rPr sz="1800" b="1" spc="-150" dirty="0">
                <a:solidFill>
                  <a:srgbClr val="00AFEF"/>
                </a:solidFill>
                <a:latin typeface="Trebuchet MS"/>
                <a:cs typeface="Trebuchet MS"/>
              </a:rPr>
              <a:t> </a:t>
            </a:r>
            <a:r>
              <a:rPr sz="1800" b="1" spc="-10" dirty="0">
                <a:solidFill>
                  <a:srgbClr val="00AFEF"/>
                </a:solidFill>
                <a:latin typeface="Trebuchet MS"/>
                <a:cs typeface="Trebuchet MS"/>
              </a:rPr>
              <a:t>di</a:t>
            </a:r>
            <a:r>
              <a:rPr sz="1800" b="1" spc="-155" dirty="0">
                <a:solidFill>
                  <a:srgbClr val="00AFEF"/>
                </a:solidFill>
                <a:latin typeface="Trebuchet MS"/>
                <a:cs typeface="Trebuchet MS"/>
              </a:rPr>
              <a:t> </a:t>
            </a:r>
            <a:r>
              <a:rPr sz="1800" b="1" spc="-10" dirty="0">
                <a:solidFill>
                  <a:srgbClr val="00AFEF"/>
                </a:solidFill>
                <a:latin typeface="Trebuchet MS"/>
                <a:cs typeface="Trebuchet MS"/>
              </a:rPr>
              <a:t>consultare </a:t>
            </a:r>
            <a:r>
              <a:rPr sz="1800" b="1" dirty="0">
                <a:solidFill>
                  <a:srgbClr val="00AFEF"/>
                </a:solidFill>
                <a:latin typeface="Trebuchet MS"/>
                <a:cs typeface="Trebuchet MS"/>
              </a:rPr>
              <a:t>i</a:t>
            </a:r>
            <a:r>
              <a:rPr sz="1800" b="1" spc="-155" dirty="0">
                <a:solidFill>
                  <a:srgbClr val="00AFEF"/>
                </a:solidFill>
                <a:latin typeface="Trebuchet MS"/>
                <a:cs typeface="Trebuchet MS"/>
              </a:rPr>
              <a:t> </a:t>
            </a:r>
            <a:r>
              <a:rPr sz="1800" b="1" spc="-10" dirty="0">
                <a:solidFill>
                  <a:srgbClr val="00AFEF"/>
                </a:solidFill>
                <a:latin typeface="Trebuchet MS"/>
                <a:cs typeface="Trebuchet MS"/>
              </a:rPr>
              <a:t>contenuti</a:t>
            </a:r>
            <a:r>
              <a:rPr sz="1800" b="1" spc="-175" dirty="0">
                <a:solidFill>
                  <a:srgbClr val="00AFEF"/>
                </a:solidFill>
                <a:latin typeface="Trebuchet MS"/>
                <a:cs typeface="Trebuchet MS"/>
              </a:rPr>
              <a:t> </a:t>
            </a:r>
            <a:r>
              <a:rPr sz="1800" b="1" spc="-10" dirty="0">
                <a:solidFill>
                  <a:srgbClr val="00AFEF"/>
                </a:solidFill>
                <a:latin typeface="Trebuchet MS"/>
                <a:cs typeface="Trebuchet MS"/>
              </a:rPr>
              <a:t>più</a:t>
            </a:r>
            <a:r>
              <a:rPr sz="1800" b="1" spc="-150" dirty="0">
                <a:solidFill>
                  <a:srgbClr val="00AFEF"/>
                </a:solidFill>
                <a:latin typeface="Trebuchet MS"/>
                <a:cs typeface="Trebuchet MS"/>
              </a:rPr>
              <a:t> </a:t>
            </a:r>
            <a:r>
              <a:rPr sz="1800" b="1" spc="-20" dirty="0">
                <a:solidFill>
                  <a:srgbClr val="00AFEF"/>
                </a:solidFill>
                <a:latin typeface="Trebuchet MS"/>
                <a:cs typeface="Trebuchet MS"/>
              </a:rPr>
              <a:t>volte</a:t>
            </a:r>
            <a:endParaRPr sz="1800" dirty="0">
              <a:latin typeface="Trebuchet MS"/>
              <a:cs typeface="Trebuchet MS"/>
            </a:endParaRPr>
          </a:p>
          <a:p>
            <a:pPr marL="12700" marR="1676400">
              <a:lnSpc>
                <a:spcPts val="1950"/>
              </a:lnSpc>
              <a:spcBef>
                <a:spcPts val="865"/>
              </a:spcBef>
            </a:pPr>
            <a:r>
              <a:rPr sz="1800" b="1" dirty="0">
                <a:solidFill>
                  <a:srgbClr val="548ED4"/>
                </a:solidFill>
                <a:latin typeface="Trebuchet MS"/>
                <a:cs typeface="Trebuchet MS"/>
              </a:rPr>
              <a:t>Ognuno</a:t>
            </a:r>
            <a:r>
              <a:rPr sz="1800" b="1" spc="120" dirty="0">
                <a:solidFill>
                  <a:srgbClr val="548ED4"/>
                </a:solidFill>
                <a:latin typeface="Trebuchet MS"/>
                <a:cs typeface="Trebuchet MS"/>
              </a:rPr>
              <a:t> </a:t>
            </a:r>
            <a:r>
              <a:rPr sz="1800" b="1" spc="-10" dirty="0">
                <a:solidFill>
                  <a:srgbClr val="548ED4"/>
                </a:solidFill>
                <a:latin typeface="Trebuchet MS"/>
                <a:cs typeface="Trebuchet MS"/>
              </a:rPr>
              <a:t>apprende </a:t>
            </a:r>
            <a:r>
              <a:rPr sz="1800" b="1" dirty="0">
                <a:solidFill>
                  <a:srgbClr val="548ED4"/>
                </a:solidFill>
                <a:latin typeface="Trebuchet MS"/>
                <a:cs typeface="Trebuchet MS"/>
              </a:rPr>
              <a:t>col</a:t>
            </a:r>
            <a:r>
              <a:rPr sz="1800" b="1" spc="-160" dirty="0">
                <a:solidFill>
                  <a:srgbClr val="548ED4"/>
                </a:solidFill>
                <a:latin typeface="Trebuchet MS"/>
                <a:cs typeface="Trebuchet MS"/>
              </a:rPr>
              <a:t> </a:t>
            </a:r>
            <a:r>
              <a:rPr sz="1800" b="1" spc="-10" dirty="0">
                <a:solidFill>
                  <a:srgbClr val="548ED4"/>
                </a:solidFill>
                <a:latin typeface="Trebuchet MS"/>
                <a:cs typeface="Trebuchet MS"/>
              </a:rPr>
              <a:t>proprio</a:t>
            </a:r>
            <a:r>
              <a:rPr sz="1800" b="1" spc="-140" dirty="0">
                <a:solidFill>
                  <a:srgbClr val="548ED4"/>
                </a:solidFill>
                <a:latin typeface="Trebuchet MS"/>
                <a:cs typeface="Trebuchet MS"/>
              </a:rPr>
              <a:t> </a:t>
            </a:r>
            <a:r>
              <a:rPr sz="1800" b="1" spc="-20" dirty="0">
                <a:solidFill>
                  <a:srgbClr val="548ED4"/>
                </a:solidFill>
                <a:latin typeface="Trebuchet MS"/>
                <a:cs typeface="Trebuchet MS"/>
              </a:rPr>
              <a:t>ritmo</a:t>
            </a:r>
            <a:endParaRPr sz="1800" dirty="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759809" y="2436153"/>
            <a:ext cx="5204485" cy="207025"/>
          </a:xfrm>
          <a:custGeom>
            <a:avLst/>
            <a:gdLst/>
            <a:ahLst/>
            <a:cxnLst/>
            <a:rect l="l" t="t" r="r" b="b"/>
            <a:pathLst>
              <a:path w="5374640" h="356234">
                <a:moveTo>
                  <a:pt x="5374639" y="0"/>
                </a:moveTo>
                <a:lnTo>
                  <a:pt x="0" y="0"/>
                </a:lnTo>
                <a:lnTo>
                  <a:pt x="0" y="356235"/>
                </a:lnTo>
                <a:lnTo>
                  <a:pt x="5374639" y="356235"/>
                </a:lnTo>
                <a:lnTo>
                  <a:pt x="5374639" y="0"/>
                </a:lnTo>
                <a:close/>
              </a:path>
            </a:pathLst>
          </a:custGeom>
          <a:solidFill>
            <a:srgbClr val="660033">
              <a:alpha val="19999"/>
            </a:srgbClr>
          </a:solidFill>
        </p:spPr>
        <p:txBody>
          <a:bodyPr wrap="square" lIns="0" tIns="0" rIns="0" bIns="0" rtlCol="0"/>
          <a:lstStyle/>
          <a:p>
            <a:endParaRPr/>
          </a:p>
        </p:txBody>
      </p:sp>
      <p:sp>
        <p:nvSpPr>
          <p:cNvPr id="6" name="object 6"/>
          <p:cNvSpPr txBox="1">
            <a:spLocks noGrp="1"/>
          </p:cNvSpPr>
          <p:nvPr>
            <p:ph type="title"/>
          </p:nvPr>
        </p:nvSpPr>
        <p:spPr>
          <a:xfrm>
            <a:off x="4282566" y="623062"/>
            <a:ext cx="4312285" cy="330835"/>
          </a:xfrm>
          <a:prstGeom prst="rect">
            <a:avLst/>
          </a:prstGeom>
        </p:spPr>
        <p:txBody>
          <a:bodyPr vert="horz" wrap="square" lIns="0" tIns="13335" rIns="0" bIns="0" rtlCol="0">
            <a:spAutoFit/>
          </a:bodyPr>
          <a:lstStyle/>
          <a:p>
            <a:pPr marL="12700">
              <a:lnSpc>
                <a:spcPct val="100000"/>
              </a:lnSpc>
              <a:spcBef>
                <a:spcPts val="105"/>
              </a:spcBef>
              <a:tabLst>
                <a:tab pos="3129280" algn="l"/>
              </a:tabLst>
            </a:pPr>
            <a:r>
              <a:rPr sz="2000" dirty="0"/>
              <a:t>FASE</a:t>
            </a:r>
            <a:r>
              <a:rPr sz="2000" spc="-100" dirty="0"/>
              <a:t> </a:t>
            </a:r>
            <a:r>
              <a:rPr sz="2000" dirty="0"/>
              <a:t>DI</a:t>
            </a:r>
            <a:r>
              <a:rPr sz="2000" spc="-45" dirty="0"/>
              <a:t> </a:t>
            </a:r>
            <a:r>
              <a:rPr sz="2000" spc="-10" dirty="0"/>
              <a:t>RIELABORAZIONE</a:t>
            </a:r>
            <a:r>
              <a:rPr sz="2000" dirty="0"/>
              <a:t>	A</a:t>
            </a:r>
            <a:r>
              <a:rPr sz="2000" spc="-60" dirty="0"/>
              <a:t> </a:t>
            </a:r>
            <a:r>
              <a:rPr sz="2000" spc="-10" dirty="0"/>
              <a:t>SCUOLA</a:t>
            </a:r>
            <a:endParaRPr sz="2000"/>
          </a:p>
        </p:txBody>
      </p:sp>
      <p:sp>
        <p:nvSpPr>
          <p:cNvPr id="7" name="object 7"/>
          <p:cNvSpPr txBox="1"/>
          <p:nvPr/>
        </p:nvSpPr>
        <p:spPr>
          <a:xfrm>
            <a:off x="4290186" y="1122933"/>
            <a:ext cx="4232910" cy="3592829"/>
          </a:xfrm>
          <a:prstGeom prst="rect">
            <a:avLst/>
          </a:prstGeom>
        </p:spPr>
        <p:txBody>
          <a:bodyPr vert="horz" wrap="square" lIns="0" tIns="13335" rIns="0" bIns="0" rtlCol="0">
            <a:spAutoFit/>
          </a:bodyPr>
          <a:lstStyle/>
          <a:p>
            <a:pPr marL="12700" marR="5080">
              <a:lnSpc>
                <a:spcPct val="100000"/>
              </a:lnSpc>
              <a:spcBef>
                <a:spcPts val="105"/>
              </a:spcBef>
            </a:pPr>
            <a:r>
              <a:rPr sz="1700" b="1" spc="-10" dirty="0">
                <a:solidFill>
                  <a:srgbClr val="0F243E"/>
                </a:solidFill>
                <a:latin typeface="Trebuchet MS"/>
                <a:cs typeface="Trebuchet MS"/>
              </a:rPr>
              <a:t>Gli</a:t>
            </a:r>
            <a:r>
              <a:rPr sz="1700" b="1" spc="-135" dirty="0">
                <a:solidFill>
                  <a:srgbClr val="0F243E"/>
                </a:solidFill>
                <a:latin typeface="Trebuchet MS"/>
                <a:cs typeface="Trebuchet MS"/>
              </a:rPr>
              <a:t> </a:t>
            </a:r>
            <a:r>
              <a:rPr sz="1700" b="1" spc="-10" dirty="0">
                <a:solidFill>
                  <a:srgbClr val="0F243E"/>
                </a:solidFill>
                <a:latin typeface="Trebuchet MS"/>
                <a:cs typeface="Trebuchet MS"/>
              </a:rPr>
              <a:t>studenti</a:t>
            </a:r>
            <a:r>
              <a:rPr sz="1700" b="1" spc="-145" dirty="0">
                <a:solidFill>
                  <a:srgbClr val="0F243E"/>
                </a:solidFill>
                <a:latin typeface="Trebuchet MS"/>
                <a:cs typeface="Trebuchet MS"/>
              </a:rPr>
              <a:t> </a:t>
            </a:r>
            <a:r>
              <a:rPr sz="1700" b="1" spc="-10" dirty="0">
                <a:solidFill>
                  <a:srgbClr val="0F243E"/>
                </a:solidFill>
                <a:latin typeface="Trebuchet MS"/>
                <a:cs typeface="Trebuchet MS"/>
              </a:rPr>
              <a:t>arrivano</a:t>
            </a:r>
            <a:r>
              <a:rPr sz="1700" b="1" spc="-125" dirty="0">
                <a:solidFill>
                  <a:srgbClr val="0F243E"/>
                </a:solidFill>
                <a:latin typeface="Trebuchet MS"/>
                <a:cs typeface="Trebuchet MS"/>
              </a:rPr>
              <a:t> </a:t>
            </a:r>
            <a:r>
              <a:rPr sz="1700" b="1" dirty="0">
                <a:solidFill>
                  <a:srgbClr val="0F243E"/>
                </a:solidFill>
                <a:latin typeface="Trebuchet MS"/>
                <a:cs typeface="Trebuchet MS"/>
              </a:rPr>
              <a:t>a</a:t>
            </a:r>
            <a:r>
              <a:rPr sz="1700" b="1" spc="-80" dirty="0">
                <a:solidFill>
                  <a:srgbClr val="0F243E"/>
                </a:solidFill>
                <a:latin typeface="Trebuchet MS"/>
                <a:cs typeface="Trebuchet MS"/>
              </a:rPr>
              <a:t> </a:t>
            </a:r>
            <a:r>
              <a:rPr sz="1700" b="1" spc="-10" dirty="0">
                <a:solidFill>
                  <a:srgbClr val="0F243E"/>
                </a:solidFill>
                <a:latin typeface="Trebuchet MS"/>
                <a:cs typeface="Trebuchet MS"/>
              </a:rPr>
              <a:t>scuola</a:t>
            </a:r>
            <a:r>
              <a:rPr sz="1700" b="1" spc="-110" dirty="0">
                <a:solidFill>
                  <a:srgbClr val="0F243E"/>
                </a:solidFill>
                <a:latin typeface="Trebuchet MS"/>
                <a:cs typeface="Trebuchet MS"/>
              </a:rPr>
              <a:t> </a:t>
            </a:r>
            <a:r>
              <a:rPr sz="1700" b="1" spc="-10" dirty="0">
                <a:solidFill>
                  <a:srgbClr val="0F243E"/>
                </a:solidFill>
                <a:latin typeface="Trebuchet MS"/>
                <a:cs typeface="Trebuchet MS"/>
              </a:rPr>
              <a:t>già</a:t>
            </a:r>
            <a:r>
              <a:rPr sz="1700" b="1" spc="-95" dirty="0">
                <a:solidFill>
                  <a:srgbClr val="0F243E"/>
                </a:solidFill>
                <a:latin typeface="Trebuchet MS"/>
                <a:cs typeface="Trebuchet MS"/>
              </a:rPr>
              <a:t> </a:t>
            </a:r>
            <a:r>
              <a:rPr sz="1700" b="1" spc="-10" dirty="0">
                <a:solidFill>
                  <a:srgbClr val="0F243E"/>
                </a:solidFill>
                <a:latin typeface="Trebuchet MS"/>
                <a:cs typeface="Trebuchet MS"/>
              </a:rPr>
              <a:t>preparati </a:t>
            </a:r>
            <a:r>
              <a:rPr sz="1700" b="1" dirty="0">
                <a:solidFill>
                  <a:srgbClr val="0F243E"/>
                </a:solidFill>
                <a:latin typeface="Trebuchet MS"/>
                <a:cs typeface="Trebuchet MS"/>
              </a:rPr>
              <a:t>sugli</a:t>
            </a:r>
            <a:r>
              <a:rPr sz="1700" b="1" spc="-20" dirty="0">
                <a:solidFill>
                  <a:srgbClr val="0F243E"/>
                </a:solidFill>
                <a:latin typeface="Trebuchet MS"/>
                <a:cs typeface="Trebuchet MS"/>
              </a:rPr>
              <a:t> </a:t>
            </a:r>
            <a:r>
              <a:rPr sz="1700" b="1" dirty="0">
                <a:solidFill>
                  <a:srgbClr val="0F243E"/>
                </a:solidFill>
                <a:latin typeface="Trebuchet MS"/>
                <a:cs typeface="Trebuchet MS"/>
              </a:rPr>
              <a:t>argomenti</a:t>
            </a:r>
            <a:r>
              <a:rPr sz="1700" b="1" spc="-30" dirty="0">
                <a:solidFill>
                  <a:srgbClr val="0F243E"/>
                </a:solidFill>
                <a:latin typeface="Trebuchet MS"/>
                <a:cs typeface="Trebuchet MS"/>
              </a:rPr>
              <a:t> </a:t>
            </a:r>
            <a:r>
              <a:rPr sz="1700" b="1" dirty="0">
                <a:solidFill>
                  <a:srgbClr val="0F243E"/>
                </a:solidFill>
                <a:latin typeface="Trebuchet MS"/>
                <a:cs typeface="Trebuchet MS"/>
              </a:rPr>
              <a:t>del</a:t>
            </a:r>
            <a:r>
              <a:rPr sz="1700" b="1" spc="-5" dirty="0">
                <a:solidFill>
                  <a:srgbClr val="0F243E"/>
                </a:solidFill>
                <a:latin typeface="Trebuchet MS"/>
                <a:cs typeface="Trebuchet MS"/>
              </a:rPr>
              <a:t> </a:t>
            </a:r>
            <a:r>
              <a:rPr sz="1700" b="1" dirty="0">
                <a:solidFill>
                  <a:srgbClr val="0F243E"/>
                </a:solidFill>
                <a:latin typeface="Trebuchet MS"/>
                <a:cs typeface="Trebuchet MS"/>
              </a:rPr>
              <a:t>giorno.</a:t>
            </a:r>
            <a:r>
              <a:rPr sz="1700" b="1" spc="-25" dirty="0">
                <a:solidFill>
                  <a:srgbClr val="0F243E"/>
                </a:solidFill>
                <a:latin typeface="Trebuchet MS"/>
                <a:cs typeface="Trebuchet MS"/>
              </a:rPr>
              <a:t> </a:t>
            </a:r>
            <a:r>
              <a:rPr sz="1700" b="1" dirty="0">
                <a:solidFill>
                  <a:srgbClr val="0F243E"/>
                </a:solidFill>
                <a:latin typeface="Trebuchet MS"/>
                <a:cs typeface="Trebuchet MS"/>
              </a:rPr>
              <a:t>La</a:t>
            </a:r>
            <a:r>
              <a:rPr sz="1700" b="1" spc="-20" dirty="0">
                <a:solidFill>
                  <a:srgbClr val="0F243E"/>
                </a:solidFill>
                <a:latin typeface="Trebuchet MS"/>
                <a:cs typeface="Trebuchet MS"/>
              </a:rPr>
              <a:t> </a:t>
            </a:r>
            <a:r>
              <a:rPr sz="1700" b="1" dirty="0">
                <a:solidFill>
                  <a:srgbClr val="0F243E"/>
                </a:solidFill>
                <a:latin typeface="Trebuchet MS"/>
                <a:cs typeface="Trebuchet MS"/>
              </a:rPr>
              <a:t>classe</a:t>
            </a:r>
            <a:r>
              <a:rPr sz="1700" b="1" spc="-5" dirty="0">
                <a:solidFill>
                  <a:srgbClr val="0F243E"/>
                </a:solidFill>
                <a:latin typeface="Trebuchet MS"/>
                <a:cs typeface="Trebuchet MS"/>
              </a:rPr>
              <a:t> </a:t>
            </a:r>
            <a:r>
              <a:rPr sz="1700" b="1" spc="-50" dirty="0">
                <a:solidFill>
                  <a:srgbClr val="0F243E"/>
                </a:solidFill>
                <a:latin typeface="Trebuchet MS"/>
                <a:cs typeface="Trebuchet MS"/>
              </a:rPr>
              <a:t>è </a:t>
            </a:r>
            <a:r>
              <a:rPr sz="1700" b="1" spc="-10" dirty="0">
                <a:solidFill>
                  <a:srgbClr val="0F243E"/>
                </a:solidFill>
                <a:latin typeface="Trebuchet MS"/>
                <a:cs typeface="Trebuchet MS"/>
              </a:rPr>
              <a:t>omogenea.</a:t>
            </a:r>
            <a:endParaRPr sz="1700">
              <a:latin typeface="Trebuchet MS"/>
              <a:cs typeface="Trebuchet MS"/>
            </a:endParaRPr>
          </a:p>
          <a:p>
            <a:pPr marL="12700" marR="505459">
              <a:lnSpc>
                <a:spcPct val="99600"/>
              </a:lnSpc>
              <a:spcBef>
                <a:spcPts val="765"/>
              </a:spcBef>
            </a:pPr>
            <a:r>
              <a:rPr sz="1700" b="1" spc="-45" dirty="0">
                <a:solidFill>
                  <a:srgbClr val="17375E"/>
                </a:solidFill>
                <a:latin typeface="Trebuchet MS"/>
                <a:cs typeface="Trebuchet MS"/>
              </a:rPr>
              <a:t>Didattica</a:t>
            </a:r>
            <a:r>
              <a:rPr sz="1700" b="1" spc="-35" dirty="0">
                <a:solidFill>
                  <a:srgbClr val="17375E"/>
                </a:solidFill>
                <a:latin typeface="Trebuchet MS"/>
                <a:cs typeface="Trebuchet MS"/>
              </a:rPr>
              <a:t> </a:t>
            </a:r>
            <a:r>
              <a:rPr sz="1700" b="1" spc="-40" dirty="0">
                <a:solidFill>
                  <a:srgbClr val="17375E"/>
                </a:solidFill>
                <a:latin typeface="Trebuchet MS"/>
                <a:cs typeface="Trebuchet MS"/>
              </a:rPr>
              <a:t>pratica,</a:t>
            </a:r>
            <a:r>
              <a:rPr sz="1700" b="1" spc="-30" dirty="0">
                <a:solidFill>
                  <a:srgbClr val="17375E"/>
                </a:solidFill>
                <a:latin typeface="Trebuchet MS"/>
                <a:cs typeface="Trebuchet MS"/>
              </a:rPr>
              <a:t> </a:t>
            </a:r>
            <a:r>
              <a:rPr sz="1700" b="1" spc="-50" dirty="0">
                <a:solidFill>
                  <a:srgbClr val="17375E"/>
                </a:solidFill>
                <a:latin typeface="Trebuchet MS"/>
                <a:cs typeface="Trebuchet MS"/>
              </a:rPr>
              <a:t>personalizzata</a:t>
            </a:r>
            <a:r>
              <a:rPr sz="1700" b="1" spc="-30" dirty="0">
                <a:solidFill>
                  <a:srgbClr val="17375E"/>
                </a:solidFill>
                <a:latin typeface="Trebuchet MS"/>
                <a:cs typeface="Trebuchet MS"/>
              </a:rPr>
              <a:t> </a:t>
            </a:r>
            <a:r>
              <a:rPr sz="1700" b="1" spc="-25" dirty="0">
                <a:solidFill>
                  <a:srgbClr val="17375E"/>
                </a:solidFill>
                <a:latin typeface="Trebuchet MS"/>
                <a:cs typeface="Trebuchet MS"/>
              </a:rPr>
              <a:t>ed </a:t>
            </a:r>
            <a:r>
              <a:rPr sz="1700" b="1" spc="-10" dirty="0">
                <a:solidFill>
                  <a:srgbClr val="17375E"/>
                </a:solidFill>
                <a:latin typeface="Trebuchet MS"/>
                <a:cs typeface="Trebuchet MS"/>
              </a:rPr>
              <a:t>interattiva</a:t>
            </a:r>
            <a:r>
              <a:rPr sz="1700" b="1" spc="-190" dirty="0">
                <a:solidFill>
                  <a:srgbClr val="17375E"/>
                </a:solidFill>
                <a:latin typeface="Trebuchet MS"/>
                <a:cs typeface="Trebuchet MS"/>
              </a:rPr>
              <a:t> </a:t>
            </a:r>
            <a:r>
              <a:rPr sz="1700" b="1" spc="-10" dirty="0">
                <a:solidFill>
                  <a:srgbClr val="17375E"/>
                </a:solidFill>
                <a:latin typeface="Trebuchet MS"/>
                <a:cs typeface="Trebuchet MS"/>
              </a:rPr>
              <a:t>in</a:t>
            </a:r>
            <a:r>
              <a:rPr sz="1700" b="1" spc="-140" dirty="0">
                <a:solidFill>
                  <a:srgbClr val="17375E"/>
                </a:solidFill>
                <a:latin typeface="Trebuchet MS"/>
                <a:cs typeface="Trebuchet MS"/>
              </a:rPr>
              <a:t> </a:t>
            </a:r>
            <a:r>
              <a:rPr sz="1700" b="1" spc="-10" dirty="0">
                <a:solidFill>
                  <a:srgbClr val="17375E"/>
                </a:solidFill>
                <a:latin typeface="Trebuchet MS"/>
                <a:cs typeface="Trebuchet MS"/>
              </a:rPr>
              <a:t>aula:</a:t>
            </a:r>
            <a:r>
              <a:rPr sz="1700" b="1" spc="-135" dirty="0">
                <a:solidFill>
                  <a:srgbClr val="17375E"/>
                </a:solidFill>
                <a:latin typeface="Trebuchet MS"/>
                <a:cs typeface="Trebuchet MS"/>
              </a:rPr>
              <a:t> </a:t>
            </a:r>
            <a:r>
              <a:rPr sz="1700" b="1" spc="-10" dirty="0">
                <a:solidFill>
                  <a:srgbClr val="17375E"/>
                </a:solidFill>
                <a:latin typeface="Trebuchet MS"/>
                <a:cs typeface="Trebuchet MS"/>
              </a:rPr>
              <a:t>approfondimento, </a:t>
            </a:r>
            <a:r>
              <a:rPr sz="1700" b="1" spc="-35" dirty="0">
                <a:solidFill>
                  <a:srgbClr val="17375E"/>
                </a:solidFill>
                <a:latin typeface="Trebuchet MS"/>
                <a:cs typeface="Trebuchet MS"/>
              </a:rPr>
              <a:t>attività</a:t>
            </a:r>
            <a:r>
              <a:rPr sz="1700" b="1" spc="-90" dirty="0">
                <a:solidFill>
                  <a:srgbClr val="17375E"/>
                </a:solidFill>
                <a:latin typeface="Trebuchet MS"/>
                <a:cs typeface="Trebuchet MS"/>
              </a:rPr>
              <a:t> </a:t>
            </a:r>
            <a:r>
              <a:rPr sz="1700" b="1" dirty="0">
                <a:solidFill>
                  <a:srgbClr val="17375E"/>
                </a:solidFill>
                <a:latin typeface="Trebuchet MS"/>
                <a:cs typeface="Trebuchet MS"/>
              </a:rPr>
              <a:t>di</a:t>
            </a:r>
            <a:r>
              <a:rPr sz="1700" b="1" spc="-95" dirty="0">
                <a:solidFill>
                  <a:srgbClr val="17375E"/>
                </a:solidFill>
                <a:latin typeface="Trebuchet MS"/>
                <a:cs typeface="Trebuchet MS"/>
              </a:rPr>
              <a:t> </a:t>
            </a:r>
            <a:r>
              <a:rPr sz="1700" b="1" spc="-45" dirty="0">
                <a:solidFill>
                  <a:srgbClr val="17375E"/>
                </a:solidFill>
                <a:latin typeface="Trebuchet MS"/>
                <a:cs typeface="Trebuchet MS"/>
              </a:rPr>
              <a:t>gruppo,</a:t>
            </a:r>
            <a:r>
              <a:rPr sz="1700" b="1" spc="-80" dirty="0">
                <a:solidFill>
                  <a:srgbClr val="17375E"/>
                </a:solidFill>
                <a:latin typeface="Trebuchet MS"/>
                <a:cs typeface="Trebuchet MS"/>
              </a:rPr>
              <a:t> </a:t>
            </a:r>
            <a:r>
              <a:rPr sz="1700" b="1" spc="-10" dirty="0">
                <a:solidFill>
                  <a:srgbClr val="17375E"/>
                </a:solidFill>
                <a:latin typeface="Trebuchet MS"/>
                <a:cs typeface="Trebuchet MS"/>
              </a:rPr>
              <a:t>esercitazione, </a:t>
            </a:r>
            <a:r>
              <a:rPr sz="1700" b="1" spc="-45" dirty="0">
                <a:solidFill>
                  <a:srgbClr val="17375E"/>
                </a:solidFill>
                <a:latin typeface="Trebuchet MS"/>
                <a:cs typeface="Trebuchet MS"/>
              </a:rPr>
              <a:t>applicazione, </a:t>
            </a:r>
            <a:r>
              <a:rPr sz="1700" b="1" spc="-10" dirty="0">
                <a:solidFill>
                  <a:srgbClr val="17375E"/>
                </a:solidFill>
                <a:latin typeface="Trebuchet MS"/>
                <a:cs typeface="Trebuchet MS"/>
              </a:rPr>
              <a:t>perfezionamento, discussione,</a:t>
            </a:r>
            <a:r>
              <a:rPr sz="1700" b="1" spc="-160" dirty="0">
                <a:solidFill>
                  <a:srgbClr val="17375E"/>
                </a:solidFill>
                <a:latin typeface="Trebuchet MS"/>
                <a:cs typeface="Trebuchet MS"/>
              </a:rPr>
              <a:t> </a:t>
            </a:r>
            <a:r>
              <a:rPr sz="1700" b="1" spc="-10" dirty="0">
                <a:solidFill>
                  <a:srgbClr val="17375E"/>
                </a:solidFill>
                <a:latin typeface="Trebuchet MS"/>
                <a:cs typeface="Trebuchet MS"/>
              </a:rPr>
              <a:t>consolidamento.</a:t>
            </a:r>
            <a:endParaRPr sz="1700">
              <a:latin typeface="Trebuchet MS"/>
              <a:cs typeface="Trebuchet MS"/>
            </a:endParaRPr>
          </a:p>
          <a:p>
            <a:pPr marL="12700" marR="157480">
              <a:lnSpc>
                <a:spcPct val="99700"/>
              </a:lnSpc>
              <a:spcBef>
                <a:spcPts val="805"/>
              </a:spcBef>
            </a:pPr>
            <a:r>
              <a:rPr sz="1600" b="1" spc="-35" dirty="0">
                <a:solidFill>
                  <a:srgbClr val="548ED4"/>
                </a:solidFill>
                <a:latin typeface="Trebuchet MS"/>
                <a:cs typeface="Trebuchet MS"/>
              </a:rPr>
              <a:t>Attività</a:t>
            </a:r>
            <a:r>
              <a:rPr sz="1600" b="1" spc="-65" dirty="0">
                <a:solidFill>
                  <a:srgbClr val="548ED4"/>
                </a:solidFill>
                <a:latin typeface="Trebuchet MS"/>
                <a:cs typeface="Trebuchet MS"/>
              </a:rPr>
              <a:t> </a:t>
            </a:r>
            <a:r>
              <a:rPr sz="1600" b="1" spc="-20" dirty="0">
                <a:solidFill>
                  <a:srgbClr val="548ED4"/>
                </a:solidFill>
                <a:latin typeface="Trebuchet MS"/>
                <a:cs typeface="Trebuchet MS"/>
              </a:rPr>
              <a:t>più</a:t>
            </a:r>
            <a:r>
              <a:rPr sz="1600" b="1" spc="-80" dirty="0">
                <a:solidFill>
                  <a:srgbClr val="548ED4"/>
                </a:solidFill>
                <a:latin typeface="Trebuchet MS"/>
                <a:cs typeface="Trebuchet MS"/>
              </a:rPr>
              <a:t> </a:t>
            </a:r>
            <a:r>
              <a:rPr sz="1600" b="1" spc="-40" dirty="0">
                <a:solidFill>
                  <a:srgbClr val="548ED4"/>
                </a:solidFill>
                <a:latin typeface="Trebuchet MS"/>
                <a:cs typeface="Trebuchet MS"/>
              </a:rPr>
              <a:t>stimolanti:</a:t>
            </a:r>
            <a:r>
              <a:rPr sz="1600" b="1" spc="-35" dirty="0">
                <a:solidFill>
                  <a:srgbClr val="548ED4"/>
                </a:solidFill>
                <a:latin typeface="Trebuchet MS"/>
                <a:cs typeface="Trebuchet MS"/>
              </a:rPr>
              <a:t> </a:t>
            </a:r>
            <a:r>
              <a:rPr sz="1600" b="1" spc="-40" dirty="0">
                <a:solidFill>
                  <a:srgbClr val="548ED4"/>
                </a:solidFill>
                <a:latin typeface="Trebuchet MS"/>
                <a:cs typeface="Trebuchet MS"/>
              </a:rPr>
              <a:t>chiarimenti </a:t>
            </a:r>
            <a:r>
              <a:rPr sz="1600" b="1" spc="-10" dirty="0">
                <a:solidFill>
                  <a:srgbClr val="548ED4"/>
                </a:solidFill>
                <a:latin typeface="Trebuchet MS"/>
                <a:cs typeface="Trebuchet MS"/>
              </a:rPr>
              <a:t>mirati, </a:t>
            </a:r>
            <a:r>
              <a:rPr sz="1600" b="1" spc="-30" dirty="0">
                <a:solidFill>
                  <a:srgbClr val="548ED4"/>
                </a:solidFill>
                <a:latin typeface="Trebuchet MS"/>
                <a:cs typeface="Trebuchet MS"/>
              </a:rPr>
              <a:t>recupero</a:t>
            </a:r>
            <a:r>
              <a:rPr sz="1600" b="1" spc="70" dirty="0">
                <a:solidFill>
                  <a:srgbClr val="548ED4"/>
                </a:solidFill>
                <a:latin typeface="Trebuchet MS"/>
                <a:cs typeface="Trebuchet MS"/>
              </a:rPr>
              <a:t> </a:t>
            </a:r>
            <a:r>
              <a:rPr sz="1600" b="1" spc="-35" dirty="0">
                <a:solidFill>
                  <a:srgbClr val="548ED4"/>
                </a:solidFill>
                <a:latin typeface="Trebuchet MS"/>
                <a:cs typeface="Trebuchet MS"/>
              </a:rPr>
              <a:t>personalizzato,</a:t>
            </a:r>
            <a:r>
              <a:rPr sz="1600" b="1" spc="90" dirty="0">
                <a:solidFill>
                  <a:srgbClr val="548ED4"/>
                </a:solidFill>
                <a:latin typeface="Trebuchet MS"/>
                <a:cs typeface="Trebuchet MS"/>
              </a:rPr>
              <a:t> </a:t>
            </a:r>
            <a:r>
              <a:rPr sz="1600" b="1" spc="-40" dirty="0">
                <a:solidFill>
                  <a:srgbClr val="548ED4"/>
                </a:solidFill>
                <a:latin typeface="Trebuchet MS"/>
                <a:cs typeface="Trebuchet MS"/>
              </a:rPr>
              <a:t>affiancamento</a:t>
            </a:r>
            <a:r>
              <a:rPr sz="1600" b="1" spc="70" dirty="0">
                <a:solidFill>
                  <a:srgbClr val="548ED4"/>
                </a:solidFill>
                <a:latin typeface="Trebuchet MS"/>
                <a:cs typeface="Trebuchet MS"/>
              </a:rPr>
              <a:t> </a:t>
            </a:r>
            <a:r>
              <a:rPr sz="1600" b="1" spc="-25" dirty="0">
                <a:solidFill>
                  <a:srgbClr val="548ED4"/>
                </a:solidFill>
                <a:latin typeface="Trebuchet MS"/>
                <a:cs typeface="Trebuchet MS"/>
              </a:rPr>
              <a:t>nei </a:t>
            </a:r>
            <a:r>
              <a:rPr sz="1600" b="1" spc="-50" dirty="0">
                <a:solidFill>
                  <a:srgbClr val="548ED4"/>
                </a:solidFill>
                <a:latin typeface="Trebuchet MS"/>
                <a:cs typeface="Trebuchet MS"/>
              </a:rPr>
              <a:t>compiti,</a:t>
            </a:r>
            <a:r>
              <a:rPr sz="1600" b="1" spc="-75" dirty="0">
                <a:solidFill>
                  <a:srgbClr val="548ED4"/>
                </a:solidFill>
                <a:latin typeface="Trebuchet MS"/>
                <a:cs typeface="Trebuchet MS"/>
              </a:rPr>
              <a:t> </a:t>
            </a:r>
            <a:r>
              <a:rPr sz="1600" b="1" spc="-10" dirty="0">
                <a:solidFill>
                  <a:srgbClr val="548ED4"/>
                </a:solidFill>
                <a:latin typeface="Trebuchet MS"/>
                <a:cs typeface="Trebuchet MS"/>
              </a:rPr>
              <a:t>collaborazione.</a:t>
            </a:r>
            <a:endParaRPr sz="1600">
              <a:latin typeface="Trebuchet MS"/>
              <a:cs typeface="Trebuchet MS"/>
            </a:endParaRPr>
          </a:p>
          <a:p>
            <a:pPr marL="12700" marR="459105">
              <a:lnSpc>
                <a:spcPct val="100000"/>
              </a:lnSpc>
              <a:spcBef>
                <a:spcPts val="645"/>
              </a:spcBef>
            </a:pPr>
            <a:r>
              <a:rPr sz="1600" b="1" spc="-20" dirty="0">
                <a:solidFill>
                  <a:srgbClr val="375F92"/>
                </a:solidFill>
                <a:latin typeface="Trebuchet MS"/>
                <a:cs typeface="Trebuchet MS"/>
              </a:rPr>
              <a:t>L’insegnante</a:t>
            </a:r>
            <a:r>
              <a:rPr sz="1600" b="1" spc="-45" dirty="0">
                <a:solidFill>
                  <a:srgbClr val="375F92"/>
                </a:solidFill>
                <a:latin typeface="Trebuchet MS"/>
                <a:cs typeface="Trebuchet MS"/>
              </a:rPr>
              <a:t> </a:t>
            </a:r>
            <a:r>
              <a:rPr sz="1600" b="1" spc="-20" dirty="0">
                <a:solidFill>
                  <a:srgbClr val="375F92"/>
                </a:solidFill>
                <a:latin typeface="Trebuchet MS"/>
                <a:cs typeface="Trebuchet MS"/>
              </a:rPr>
              <a:t>propone</a:t>
            </a:r>
            <a:r>
              <a:rPr sz="1600" b="1" spc="-75" dirty="0">
                <a:solidFill>
                  <a:srgbClr val="375F92"/>
                </a:solidFill>
                <a:latin typeface="Trebuchet MS"/>
                <a:cs typeface="Trebuchet MS"/>
              </a:rPr>
              <a:t> </a:t>
            </a:r>
            <a:r>
              <a:rPr sz="1600" b="1" spc="-10" dirty="0">
                <a:solidFill>
                  <a:srgbClr val="375F92"/>
                </a:solidFill>
                <a:latin typeface="Trebuchet MS"/>
                <a:cs typeface="Trebuchet MS"/>
              </a:rPr>
              <a:t>e</a:t>
            </a:r>
            <a:r>
              <a:rPr sz="1600" b="1" spc="-85" dirty="0">
                <a:solidFill>
                  <a:srgbClr val="375F92"/>
                </a:solidFill>
                <a:latin typeface="Trebuchet MS"/>
                <a:cs typeface="Trebuchet MS"/>
              </a:rPr>
              <a:t> </a:t>
            </a:r>
            <a:r>
              <a:rPr sz="1600" b="1" spc="-20" dirty="0">
                <a:solidFill>
                  <a:srgbClr val="375F92"/>
                </a:solidFill>
                <a:latin typeface="Trebuchet MS"/>
                <a:cs typeface="Trebuchet MS"/>
              </a:rPr>
              <a:t>segue</a:t>
            </a:r>
            <a:r>
              <a:rPr sz="1600" b="1" spc="-60" dirty="0">
                <a:solidFill>
                  <a:srgbClr val="375F92"/>
                </a:solidFill>
                <a:latin typeface="Trebuchet MS"/>
                <a:cs typeface="Trebuchet MS"/>
              </a:rPr>
              <a:t> </a:t>
            </a:r>
            <a:r>
              <a:rPr sz="1600" b="1" spc="-10" dirty="0">
                <a:solidFill>
                  <a:srgbClr val="375F92"/>
                </a:solidFill>
                <a:latin typeface="Trebuchet MS"/>
                <a:cs typeface="Trebuchet MS"/>
              </a:rPr>
              <a:t>le</a:t>
            </a:r>
            <a:r>
              <a:rPr sz="1600" b="1" spc="-90" dirty="0">
                <a:solidFill>
                  <a:srgbClr val="375F92"/>
                </a:solidFill>
                <a:latin typeface="Trebuchet MS"/>
                <a:cs typeface="Trebuchet MS"/>
              </a:rPr>
              <a:t> </a:t>
            </a:r>
            <a:r>
              <a:rPr sz="1600" b="1" spc="-10" dirty="0">
                <a:solidFill>
                  <a:srgbClr val="375F92"/>
                </a:solidFill>
                <a:latin typeface="Trebuchet MS"/>
                <a:cs typeface="Trebuchet MS"/>
              </a:rPr>
              <a:t>attività </a:t>
            </a:r>
            <a:r>
              <a:rPr sz="1600" b="1" spc="-55" dirty="0">
                <a:solidFill>
                  <a:srgbClr val="375F92"/>
                </a:solidFill>
                <a:latin typeface="Trebuchet MS"/>
                <a:cs typeface="Trebuchet MS"/>
              </a:rPr>
              <a:t>durante</a:t>
            </a:r>
            <a:r>
              <a:rPr sz="1600" b="1" spc="-75" dirty="0">
                <a:solidFill>
                  <a:srgbClr val="375F92"/>
                </a:solidFill>
                <a:latin typeface="Trebuchet MS"/>
                <a:cs typeface="Trebuchet MS"/>
              </a:rPr>
              <a:t> </a:t>
            </a:r>
            <a:r>
              <a:rPr sz="1600" b="1" spc="-50" dirty="0">
                <a:solidFill>
                  <a:srgbClr val="375F92"/>
                </a:solidFill>
                <a:latin typeface="Trebuchet MS"/>
                <a:cs typeface="Trebuchet MS"/>
              </a:rPr>
              <a:t>le</a:t>
            </a:r>
            <a:r>
              <a:rPr sz="1600" b="1" spc="-70" dirty="0">
                <a:solidFill>
                  <a:srgbClr val="375F92"/>
                </a:solidFill>
                <a:latin typeface="Trebuchet MS"/>
                <a:cs typeface="Trebuchet MS"/>
              </a:rPr>
              <a:t> </a:t>
            </a:r>
            <a:r>
              <a:rPr sz="1600" b="1" spc="-60" dirty="0">
                <a:solidFill>
                  <a:srgbClr val="375F92"/>
                </a:solidFill>
                <a:latin typeface="Trebuchet MS"/>
                <a:cs typeface="Trebuchet MS"/>
              </a:rPr>
              <a:t>ore</a:t>
            </a:r>
            <a:r>
              <a:rPr sz="1600" b="1" spc="-55" dirty="0">
                <a:solidFill>
                  <a:srgbClr val="375F92"/>
                </a:solidFill>
                <a:latin typeface="Trebuchet MS"/>
                <a:cs typeface="Trebuchet MS"/>
              </a:rPr>
              <a:t> di</a:t>
            </a:r>
            <a:r>
              <a:rPr sz="1600" b="1" spc="-80" dirty="0">
                <a:solidFill>
                  <a:srgbClr val="375F92"/>
                </a:solidFill>
                <a:latin typeface="Trebuchet MS"/>
                <a:cs typeface="Trebuchet MS"/>
              </a:rPr>
              <a:t> </a:t>
            </a:r>
            <a:r>
              <a:rPr sz="1600" b="1" spc="-50" dirty="0">
                <a:solidFill>
                  <a:srgbClr val="375F92"/>
                </a:solidFill>
                <a:latin typeface="Trebuchet MS"/>
                <a:cs typeface="Trebuchet MS"/>
              </a:rPr>
              <a:t>lezione</a:t>
            </a:r>
            <a:r>
              <a:rPr sz="1600" b="1" spc="-45" dirty="0">
                <a:solidFill>
                  <a:srgbClr val="375F92"/>
                </a:solidFill>
                <a:latin typeface="Trebuchet MS"/>
                <a:cs typeface="Trebuchet MS"/>
              </a:rPr>
              <a:t> in</a:t>
            </a:r>
            <a:r>
              <a:rPr sz="1600" b="1" spc="-55" dirty="0">
                <a:solidFill>
                  <a:srgbClr val="375F92"/>
                </a:solidFill>
                <a:latin typeface="Trebuchet MS"/>
                <a:cs typeface="Trebuchet MS"/>
              </a:rPr>
              <a:t> </a:t>
            </a:r>
            <a:r>
              <a:rPr sz="1600" b="1" spc="-20" dirty="0">
                <a:solidFill>
                  <a:srgbClr val="375F92"/>
                </a:solidFill>
                <a:latin typeface="Trebuchet MS"/>
                <a:cs typeface="Trebuchet MS"/>
              </a:rPr>
              <a:t>aula</a:t>
            </a:r>
            <a:endParaRPr sz="1600">
              <a:latin typeface="Trebuchet MS"/>
              <a:cs typeface="Trebuchet MS"/>
            </a:endParaRPr>
          </a:p>
        </p:txBody>
      </p:sp>
      <p:pic>
        <p:nvPicPr>
          <p:cNvPr id="9" name="Immagine 8">
            <a:extLst>
              <a:ext uri="{FF2B5EF4-FFF2-40B4-BE49-F238E27FC236}">
                <a16:creationId xmlns:a16="http://schemas.microsoft.com/office/drawing/2014/main" id="{D412C6C6-9176-E4CB-BF3D-72A46EF52851}"/>
              </a:ext>
            </a:extLst>
          </p:cNvPr>
          <p:cNvPicPr>
            <a:picLocks noChangeAspect="1"/>
          </p:cNvPicPr>
          <p:nvPr/>
        </p:nvPicPr>
        <p:blipFill>
          <a:blip r:embed="rId2"/>
          <a:stretch>
            <a:fillRect/>
          </a:stretch>
        </p:blipFill>
        <p:spPr>
          <a:xfrm>
            <a:off x="457200" y="1276350"/>
            <a:ext cx="3505200" cy="20729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864B1-736C-7737-35EB-3DDA1144E258}"/>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D9CAED33-810B-716A-52BD-69B9EA760524}"/>
              </a:ext>
            </a:extLst>
          </p:cNvPr>
          <p:cNvSpPr txBox="1">
            <a:spLocks noGrp="1"/>
          </p:cNvSpPr>
          <p:nvPr>
            <p:ph type="title"/>
          </p:nvPr>
        </p:nvSpPr>
        <p:spPr>
          <a:xfrm>
            <a:off x="304800" y="529792"/>
            <a:ext cx="8534400" cy="3349571"/>
          </a:xfrm>
          <a:prstGeom prst="rect">
            <a:avLst/>
          </a:prstGeom>
        </p:spPr>
        <p:txBody>
          <a:bodyPr vert="horz" wrap="square" lIns="0" tIns="207010" rIns="0" bIns="0" rtlCol="0">
            <a:spAutoFit/>
          </a:bodyPr>
          <a:lstStyle/>
          <a:p>
            <a:pPr marL="12700" marR="5080" algn="just">
              <a:lnSpc>
                <a:spcPct val="75400"/>
              </a:lnSpc>
            </a:pPr>
            <a:r>
              <a:rPr lang="it-IT" sz="4000" dirty="0">
                <a:solidFill>
                  <a:schemeClr val="bg1"/>
                </a:solidFill>
              </a:rPr>
              <a:t>TEAL</a:t>
            </a:r>
            <a:br>
              <a:rPr lang="it-IT" sz="4000" dirty="0">
                <a:solidFill>
                  <a:schemeClr val="bg1"/>
                </a:solidFill>
              </a:rPr>
            </a:br>
            <a:r>
              <a:rPr lang="it-IT" sz="1800" dirty="0">
                <a:solidFill>
                  <a:schemeClr val="bg1"/>
                </a:solidFill>
              </a:rPr>
              <a:t>(acronimo di Technology-</a:t>
            </a:r>
            <a:r>
              <a:rPr lang="it-IT" sz="1800" dirty="0" err="1">
                <a:solidFill>
                  <a:schemeClr val="bg1"/>
                </a:solidFill>
              </a:rPr>
              <a:t>Enhanced</a:t>
            </a:r>
            <a:r>
              <a:rPr lang="it-IT" sz="1800" dirty="0">
                <a:solidFill>
                  <a:schemeClr val="bg1"/>
                </a:solidFill>
              </a:rPr>
              <a:t> Active Learning), è una metodologia sviluppata e adottata dal MIT («Massachusetts Institute of Technology») di Boston per l’insegnamento in ambito universitario delle discipline scientifiche</a:t>
            </a:r>
            <a:br>
              <a:rPr lang="it-IT" sz="1800" dirty="0">
                <a:solidFill>
                  <a:schemeClr val="bg1"/>
                </a:solidFill>
              </a:rPr>
            </a:br>
            <a:br>
              <a:rPr lang="it-IT" sz="1800" dirty="0">
                <a:solidFill>
                  <a:schemeClr val="bg1"/>
                </a:solidFill>
              </a:rPr>
            </a:br>
            <a:r>
              <a:rPr lang="it-IT" sz="2000" kern="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È una metodologia didattica che vede unite lezione frontale, simulazioni e attività laboratoriali su computer per un’esperienza di apprendimento ricca e basata sulla collaborazione.</a:t>
            </a:r>
            <a:br>
              <a:rPr lang="it-IT" sz="2000" kern="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br>
            <a:r>
              <a:rPr lang="it-IT" sz="2000" kern="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La classe TEAL prevede una serie di strumenti tecnologici da utilizzare in spazi con specifiche caratteristiche (ad es. ampiezza, luminosità, ecc.), con arredi modulari e quindi facilmente riconfigurabili a seconda delle necessità: spazi e tecnologie sono interconnessi</a:t>
            </a:r>
            <a:br>
              <a:rPr lang="it-IT" sz="2000" dirty="0">
                <a:solidFill>
                  <a:schemeClr val="bg1"/>
                </a:solidFill>
              </a:rPr>
            </a:br>
            <a:endParaRPr sz="2000" dirty="0">
              <a:solidFill>
                <a:schemeClr val="bg1"/>
              </a:solidFill>
            </a:endParaRPr>
          </a:p>
        </p:txBody>
      </p:sp>
      <p:pic>
        <p:nvPicPr>
          <p:cNvPr id="3" name="Immagine 2" descr="Metodologia TEAL – IC Foligno 4">
            <a:extLst>
              <a:ext uri="{FF2B5EF4-FFF2-40B4-BE49-F238E27FC236}">
                <a16:creationId xmlns:a16="http://schemas.microsoft.com/office/drawing/2014/main" id="{09B3B148-9627-C41B-089C-2746888DF1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38550"/>
            <a:ext cx="2628900" cy="1472184"/>
          </a:xfrm>
          <a:prstGeom prst="rect">
            <a:avLst/>
          </a:prstGeom>
          <a:noFill/>
          <a:ln>
            <a:noFill/>
          </a:ln>
        </p:spPr>
      </p:pic>
    </p:spTree>
    <p:extLst>
      <p:ext uri="{BB962C8B-B14F-4D97-AF65-F5344CB8AC3E}">
        <p14:creationId xmlns:p14="http://schemas.microsoft.com/office/powerpoint/2010/main" val="176881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806B-59FE-EC6E-F844-800137430B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23DEB88-1A81-60EA-85AF-47042792A687}"/>
              </a:ext>
            </a:extLst>
          </p:cNvPr>
          <p:cNvSpPr>
            <a:spLocks noGrp="1"/>
          </p:cNvSpPr>
          <p:nvPr>
            <p:ph type="title"/>
          </p:nvPr>
        </p:nvSpPr>
        <p:spPr>
          <a:xfrm>
            <a:off x="489712" y="284429"/>
            <a:ext cx="8425688" cy="4001095"/>
          </a:xfrm>
        </p:spPr>
        <p:txBody>
          <a:bodyPr/>
          <a:lstStyle/>
          <a:p>
            <a:pPr algn="just"/>
            <a:r>
              <a:rPr lang="it-IT"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 setting di arredo prevede una postazione centrale per il docente attorno alla quale sono disposti tavoli modulari organizzati in isole di lavoro che ospitano gruppi di studenti, LIM, punti di proiezione (o lavagne bianche), tanti quante sono le isole di lavoro. </a:t>
            </a:r>
            <a:br>
              <a:rPr lang="it-IT"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it-IT"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Gli studenti sono suddivisi in gruppi costituiti da giovani con livelli differenti di competenze e di conoscenze e solitamente in numero dispari per ciascun gruppo. Il docente introduce l’argomento oggetto di studio con domande, esercizi, rappresentazioni grafiche o per mezzo di immagini e video. Ogni gruppo lavorerà sul tema dato in maniera collaborativa e attiva con l’ausilio di device per selezionare e raccogliere informazioni e dati ed effettuare esperimenti e verifiche. I risultati emersi dal lavoro assegnato saranno infine illustrati da ciascun gruppo al resto della classe.</a:t>
            </a:r>
            <a:br>
              <a:rPr lang="it-IT"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it-IT" sz="2000" dirty="0">
              <a:solidFill>
                <a:schemeClr val="bg1"/>
              </a:solidFill>
            </a:endParaRPr>
          </a:p>
        </p:txBody>
      </p:sp>
    </p:spTree>
    <p:extLst>
      <p:ext uri="{BB962C8B-B14F-4D97-AF65-F5344CB8AC3E}">
        <p14:creationId xmlns:p14="http://schemas.microsoft.com/office/powerpoint/2010/main" val="1245073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6E80-EDA4-C4A7-701D-C02FE0D7FD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611DAA8-F362-7435-A96A-9CB08D64D32B}"/>
              </a:ext>
            </a:extLst>
          </p:cNvPr>
          <p:cNvSpPr>
            <a:spLocks noGrp="1"/>
          </p:cNvSpPr>
          <p:nvPr>
            <p:ph type="title"/>
          </p:nvPr>
        </p:nvSpPr>
        <p:spPr>
          <a:xfrm>
            <a:off x="473455" y="284429"/>
            <a:ext cx="8197088" cy="5078313"/>
          </a:xfrm>
        </p:spPr>
        <p:txBody>
          <a:bodyPr/>
          <a:lstStyle/>
          <a:p>
            <a:pPr algn="l"/>
            <a:r>
              <a:rPr lang="it-IT" dirty="0">
                <a:solidFill>
                  <a:schemeClr val="bg2"/>
                </a:solidFill>
              </a:rPr>
              <a:t>La struttura della lezione segue queste fasi: </a:t>
            </a:r>
            <a:br>
              <a:rPr lang="it-IT" dirty="0">
                <a:solidFill>
                  <a:schemeClr val="bg2"/>
                </a:solidFill>
              </a:rPr>
            </a:br>
            <a:r>
              <a:rPr lang="it-IT" dirty="0">
                <a:solidFill>
                  <a:schemeClr val="bg2"/>
                </a:solidFill>
              </a:rPr>
              <a:t> 1. Attivazione: </a:t>
            </a:r>
            <a:r>
              <a:rPr lang="it-IT" sz="1600" dirty="0">
                <a:solidFill>
                  <a:schemeClr val="bg2"/>
                </a:solidFill>
              </a:rPr>
              <a:t>consiste nel fornire agli studenti un tema, una questione, che catturi la loro curiosità, orienti il loro interesse, li motivi a intraprendere un’attività (engagement dello studente).</a:t>
            </a:r>
            <a:br>
              <a:rPr lang="it-IT" sz="1600" dirty="0">
                <a:solidFill>
                  <a:schemeClr val="bg2"/>
                </a:solidFill>
              </a:rPr>
            </a:br>
            <a:r>
              <a:rPr lang="it-IT" dirty="0">
                <a:solidFill>
                  <a:schemeClr val="bg2"/>
                </a:solidFill>
              </a:rPr>
              <a:t>2. Produzione: </a:t>
            </a:r>
            <a:r>
              <a:rPr lang="it-IT" sz="1600" dirty="0">
                <a:solidFill>
                  <a:schemeClr val="bg2"/>
                </a:solidFill>
              </a:rPr>
              <a:t>è l’attività svolta a scuola, che permette agli studenti di rispondere alla sfida e agli insegnanti di proporre le diverse strategie della didattica attiva articolate nei diversi ambiti disciplinari: presentare e analizzare un caso, realizzare un progetto, svolgere un’indagine, risolvere un problema. In questa fase l’insegnante assume il ruolo del tutor che assiste ogni studente in base alle sue specifiche esigenze, mentre il ragazzo è al centro dell’attività e lavora sia in gruppo (peer learning) sia individualmente (personalizzazione). </a:t>
            </a:r>
            <a:br>
              <a:rPr lang="it-IT" sz="1600" dirty="0">
                <a:solidFill>
                  <a:schemeClr val="bg2"/>
                </a:solidFill>
              </a:rPr>
            </a:br>
            <a:r>
              <a:rPr lang="it-IT" dirty="0">
                <a:solidFill>
                  <a:schemeClr val="bg2"/>
                </a:solidFill>
              </a:rPr>
              <a:t>3. Elaborazione: </a:t>
            </a:r>
            <a:r>
              <a:rPr lang="it-IT" sz="1600" dirty="0">
                <a:solidFill>
                  <a:schemeClr val="bg2"/>
                </a:solidFill>
              </a:rPr>
              <a:t>il ciclo si completa con una fase di elaborazione o, meglio, di rielaborazione, un processo collettivo di riflessione e confronto su quanto appreso. L’obiettivo è chiarire, rendere espliciti e consolidare gli apprendimenti.</a:t>
            </a:r>
            <a:br>
              <a:rPr lang="it-IT" sz="1600" dirty="0">
                <a:solidFill>
                  <a:schemeClr val="bg2"/>
                </a:solidFill>
              </a:rPr>
            </a:br>
            <a:r>
              <a:rPr lang="it-IT" dirty="0">
                <a:solidFill>
                  <a:schemeClr val="bg2"/>
                </a:solidFill>
              </a:rPr>
              <a:t> 4. Chiusura: </a:t>
            </a:r>
            <a:r>
              <a:rPr lang="it-IT" sz="1600" dirty="0">
                <a:solidFill>
                  <a:schemeClr val="bg2"/>
                </a:solidFill>
              </a:rPr>
              <a:t>fase importante della lezione che serve a sedimentare gli apprendimenti maturati e le competenze apprese e a costituire un ponte per la lezione TEAL successiva. </a:t>
            </a:r>
            <a:br>
              <a:rPr lang="it-IT" dirty="0">
                <a:solidFill>
                  <a:schemeClr val="bg2"/>
                </a:solidFill>
              </a:rPr>
            </a:br>
            <a:endParaRPr lang="it-IT" dirty="0">
              <a:solidFill>
                <a:schemeClr val="bg2"/>
              </a:solidFill>
            </a:endParaRPr>
          </a:p>
        </p:txBody>
      </p:sp>
    </p:spTree>
    <p:extLst>
      <p:ext uri="{BB962C8B-B14F-4D97-AF65-F5344CB8AC3E}">
        <p14:creationId xmlns:p14="http://schemas.microsoft.com/office/powerpoint/2010/main" val="35142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761491" y="529793"/>
            <a:ext cx="3063240" cy="812274"/>
          </a:xfrm>
          <a:prstGeom prst="rect">
            <a:avLst/>
          </a:prstGeom>
        </p:spPr>
        <p:txBody>
          <a:bodyPr vert="horz" wrap="square" lIns="0" tIns="207010" rIns="0" bIns="0" rtlCol="0">
            <a:spAutoFit/>
          </a:bodyPr>
          <a:lstStyle/>
          <a:p>
            <a:pPr marL="12700" marR="5080">
              <a:lnSpc>
                <a:spcPct val="75400"/>
              </a:lnSpc>
              <a:spcBef>
                <a:spcPts val="1630"/>
              </a:spcBef>
            </a:pPr>
            <a:r>
              <a:rPr lang="it-IT" sz="5200" dirty="0">
                <a:solidFill>
                  <a:schemeClr val="bg1"/>
                </a:solidFill>
              </a:rPr>
              <a:t>         EAS</a:t>
            </a:r>
            <a:endParaRPr sz="5200" dirty="0">
              <a:solidFill>
                <a:schemeClr val="bg1"/>
              </a:solidFill>
            </a:endParaRPr>
          </a:p>
        </p:txBody>
      </p:sp>
      <p:pic>
        <p:nvPicPr>
          <p:cNvPr id="2" name="Immagine 1">
            <a:extLst>
              <a:ext uri="{FF2B5EF4-FFF2-40B4-BE49-F238E27FC236}">
                <a16:creationId xmlns:a16="http://schemas.microsoft.com/office/drawing/2014/main" id="{D82D2D03-8E36-1712-1CBB-F365D2046ECC}"/>
              </a:ext>
            </a:extLst>
          </p:cNvPr>
          <p:cNvPicPr>
            <a:picLocks noChangeAspect="1"/>
          </p:cNvPicPr>
          <p:nvPr/>
        </p:nvPicPr>
        <p:blipFill>
          <a:blip r:embed="rId3"/>
          <a:stretch>
            <a:fillRect/>
          </a:stretch>
        </p:blipFill>
        <p:spPr>
          <a:xfrm>
            <a:off x="4267200" y="1962150"/>
            <a:ext cx="3886200" cy="1781175"/>
          </a:xfrm>
          <a:prstGeom prst="rect">
            <a:avLst/>
          </a:prstGeom>
        </p:spPr>
      </p:pic>
    </p:spTree>
    <p:extLst>
      <p:ext uri="{BB962C8B-B14F-4D97-AF65-F5344CB8AC3E}">
        <p14:creationId xmlns:p14="http://schemas.microsoft.com/office/powerpoint/2010/main" val="1781094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71A2B3-F507-FED0-E425-85E1C7568FD4}"/>
              </a:ext>
            </a:extLst>
          </p:cNvPr>
          <p:cNvSpPr>
            <a:spLocks noGrp="1"/>
          </p:cNvSpPr>
          <p:nvPr>
            <p:ph type="title"/>
          </p:nvPr>
        </p:nvSpPr>
        <p:spPr>
          <a:xfrm>
            <a:off x="473455" y="284429"/>
            <a:ext cx="8197088" cy="4401205"/>
          </a:xfrm>
        </p:spPr>
        <p:txBody>
          <a:bodyPr/>
          <a:lstStyle/>
          <a:p>
            <a:r>
              <a:rPr lang="it-IT" b="0" i="0" dirty="0">
                <a:solidFill>
                  <a:schemeClr val="bg1"/>
                </a:solidFill>
                <a:effectLst/>
                <a:latin typeface="Source Sans Pro" panose="020B0503030403020204" pitchFamily="34" charset="0"/>
              </a:rPr>
              <a:t>La metodologia EAS (Episodi di Apprendimento Situato)  è stata introdotta dal prof. Pier Cesare Rivoltella, diffondendosi in Italia a partire dal 2014.</a:t>
            </a:r>
            <a:br>
              <a:rPr lang="it-IT" b="0" i="0" dirty="0">
                <a:solidFill>
                  <a:schemeClr val="bg1"/>
                </a:solidFill>
                <a:effectLst/>
                <a:latin typeface="Source Sans Pro" panose="020B0503030403020204" pitchFamily="34" charset="0"/>
              </a:rPr>
            </a:br>
            <a:r>
              <a:rPr lang="it-IT" b="0" i="0" dirty="0">
                <a:solidFill>
                  <a:schemeClr val="bg1"/>
                </a:solidFill>
                <a:effectLst/>
                <a:latin typeface="Source Sans Pro" panose="020B0503030403020204" pitchFamily="34" charset="0"/>
              </a:rPr>
              <a:t>L’unità con EAS è articolata in 3 fasi: preparatoria, operatoria e </a:t>
            </a:r>
            <a:r>
              <a:rPr lang="it-IT" b="0" i="0" dirty="0" err="1">
                <a:solidFill>
                  <a:schemeClr val="bg1"/>
                </a:solidFill>
                <a:effectLst/>
                <a:latin typeface="Source Sans Pro" panose="020B0503030403020204" pitchFamily="34" charset="0"/>
              </a:rPr>
              <a:t>ristrutturativa</a:t>
            </a:r>
            <a:r>
              <a:rPr lang="it-IT" b="0" i="0" dirty="0">
                <a:solidFill>
                  <a:schemeClr val="bg1"/>
                </a:solidFill>
                <a:effectLst/>
                <a:latin typeface="Source Sans Pro" panose="020B0503030403020204" pitchFamily="34" charset="0"/>
              </a:rPr>
              <a:t>, attuando il capovolgimento della tradizionale lezione frontale. In ciascuna fase vengono individuate sia le azioni del docente che quelle degli studenti, riconducendole ad una determinata logica didattica.</a:t>
            </a:r>
            <a:br>
              <a:rPr lang="it-IT" b="0" i="0" dirty="0">
                <a:solidFill>
                  <a:schemeClr val="bg1"/>
                </a:solidFill>
                <a:effectLst/>
                <a:latin typeface="Source Sans Pro" panose="020B0503030403020204" pitchFamily="34" charset="0"/>
              </a:rPr>
            </a:br>
            <a:r>
              <a:rPr lang="it-IT" b="0" i="0" dirty="0">
                <a:solidFill>
                  <a:schemeClr val="bg1"/>
                </a:solidFill>
                <a:effectLst/>
                <a:latin typeface="Source Sans Pro" panose="020B0503030403020204" pitchFamily="34" charset="0"/>
              </a:rPr>
              <a:t>L’EAS, basata su un’accurata progettazione del docente (Lesson Plan), propone agli studenti esperienze di apprendimento situato e significativo, che portino alla realizzazione di artefatti digitali, favorendo un’appropriazione personale dei contenuti.</a:t>
            </a:r>
            <a:br>
              <a:rPr lang="it-IT" b="0" i="0" dirty="0">
                <a:solidFill>
                  <a:schemeClr val="bg1"/>
                </a:solidFill>
                <a:effectLst/>
                <a:latin typeface="Source Sans Pro" panose="020B0503030403020204" pitchFamily="34" charset="0"/>
              </a:rPr>
            </a:br>
            <a:endParaRPr lang="it-IT" dirty="0">
              <a:solidFill>
                <a:schemeClr val="bg1"/>
              </a:solidFill>
            </a:endParaRPr>
          </a:p>
        </p:txBody>
      </p:sp>
    </p:spTree>
    <p:extLst>
      <p:ext uri="{BB962C8B-B14F-4D97-AF65-F5344CB8AC3E}">
        <p14:creationId xmlns:p14="http://schemas.microsoft.com/office/powerpoint/2010/main" val="1350481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5496AE2-5720-E590-5A4C-DCAD79D803B3}"/>
              </a:ext>
            </a:extLst>
          </p:cNvPr>
          <p:cNvPicPr>
            <a:picLocks noChangeAspect="1"/>
          </p:cNvPicPr>
          <p:nvPr/>
        </p:nvPicPr>
        <p:blipFill>
          <a:blip r:embed="rId2"/>
          <a:stretch>
            <a:fillRect/>
          </a:stretch>
        </p:blipFill>
        <p:spPr>
          <a:xfrm>
            <a:off x="5334000" y="1657350"/>
            <a:ext cx="2724150" cy="1676400"/>
          </a:xfrm>
          <a:prstGeom prst="rect">
            <a:avLst/>
          </a:prstGeom>
        </p:spPr>
      </p:pic>
      <p:sp>
        <p:nvSpPr>
          <p:cNvPr id="2" name="Titolo 1">
            <a:extLst>
              <a:ext uri="{FF2B5EF4-FFF2-40B4-BE49-F238E27FC236}">
                <a16:creationId xmlns:a16="http://schemas.microsoft.com/office/drawing/2014/main" id="{A09512B2-8D97-D1C7-3F96-9736D0C22D6E}"/>
              </a:ext>
            </a:extLst>
          </p:cNvPr>
          <p:cNvSpPr>
            <a:spLocks noGrp="1"/>
          </p:cNvSpPr>
          <p:nvPr>
            <p:ph type="title"/>
          </p:nvPr>
        </p:nvSpPr>
        <p:spPr>
          <a:xfrm>
            <a:off x="473455" y="284429"/>
            <a:ext cx="8197088" cy="1354217"/>
          </a:xfrm>
        </p:spPr>
        <p:txBody>
          <a:bodyPr/>
          <a:lstStyle/>
          <a:p>
            <a:pPr algn="ctr"/>
            <a:r>
              <a:rPr lang="it-IT" dirty="0">
                <a:solidFill>
                  <a:schemeClr val="bg2"/>
                </a:solidFill>
              </a:rPr>
              <a:t>LA MOTIVAZIONE</a:t>
            </a:r>
            <a:br>
              <a:rPr lang="it-IT" dirty="0">
                <a:solidFill>
                  <a:schemeClr val="bg2"/>
                </a:solidFill>
              </a:rPr>
            </a:br>
            <a:r>
              <a:rPr lang="it-IT" dirty="0">
                <a:solidFill>
                  <a:schemeClr val="bg2"/>
                </a:solidFill>
              </a:rPr>
              <a:t>L'etimologia della parola riporta al termine </a:t>
            </a:r>
            <a:r>
              <a:rPr lang="it-IT" dirty="0" err="1">
                <a:solidFill>
                  <a:schemeClr val="bg2"/>
                </a:solidFill>
              </a:rPr>
              <a:t>motus</a:t>
            </a:r>
            <a:r>
              <a:rPr lang="it-IT" dirty="0">
                <a:solidFill>
                  <a:schemeClr val="bg2"/>
                </a:solidFill>
              </a:rPr>
              <a:t> che vuol dire movimento e ci indica già che la motivazione ha a che fare con il movimento verso una meta, un obiettivo.</a:t>
            </a:r>
          </a:p>
        </p:txBody>
      </p:sp>
      <p:pic>
        <p:nvPicPr>
          <p:cNvPr id="4" name="Immagine 3">
            <a:extLst>
              <a:ext uri="{FF2B5EF4-FFF2-40B4-BE49-F238E27FC236}">
                <a16:creationId xmlns:a16="http://schemas.microsoft.com/office/drawing/2014/main" id="{27786370-D6F0-D24A-090C-C276F89653AE}"/>
              </a:ext>
            </a:extLst>
          </p:cNvPr>
          <p:cNvPicPr>
            <a:picLocks noChangeAspect="1"/>
          </p:cNvPicPr>
          <p:nvPr/>
        </p:nvPicPr>
        <p:blipFill>
          <a:blip r:embed="rId3"/>
          <a:stretch>
            <a:fillRect/>
          </a:stretch>
        </p:blipFill>
        <p:spPr>
          <a:xfrm>
            <a:off x="323851" y="2792590"/>
            <a:ext cx="2484920" cy="2149120"/>
          </a:xfrm>
          <a:prstGeom prst="rect">
            <a:avLst/>
          </a:prstGeom>
        </p:spPr>
      </p:pic>
    </p:spTree>
    <p:extLst>
      <p:ext uri="{BB962C8B-B14F-4D97-AF65-F5344CB8AC3E}">
        <p14:creationId xmlns:p14="http://schemas.microsoft.com/office/powerpoint/2010/main" val="142870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38429"/>
            <a:ext cx="8964294" cy="4808856"/>
            <a:chOff x="0" y="138429"/>
            <a:chExt cx="8964294" cy="4808856"/>
          </a:xfrm>
        </p:grpSpPr>
        <p:sp>
          <p:nvSpPr>
            <p:cNvPr id="3" name="object 3"/>
            <p:cNvSpPr/>
            <p:nvPr/>
          </p:nvSpPr>
          <p:spPr>
            <a:xfrm>
              <a:off x="179069" y="194310"/>
              <a:ext cx="8785225" cy="4752975"/>
            </a:xfrm>
            <a:custGeom>
              <a:avLst/>
              <a:gdLst/>
              <a:ahLst/>
              <a:cxnLst/>
              <a:rect l="l" t="t" r="r" b="b"/>
              <a:pathLst>
                <a:path w="8785225" h="4752975">
                  <a:moveTo>
                    <a:pt x="8785225" y="0"/>
                  </a:moveTo>
                  <a:lnTo>
                    <a:pt x="0" y="0"/>
                  </a:lnTo>
                  <a:lnTo>
                    <a:pt x="0" y="4752975"/>
                  </a:lnTo>
                  <a:lnTo>
                    <a:pt x="8785225" y="4752975"/>
                  </a:lnTo>
                  <a:lnTo>
                    <a:pt x="8785225"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1619250" y="1581785"/>
              <a:ext cx="6256655" cy="3008629"/>
            </a:xfrm>
            <a:prstGeom prst="rect">
              <a:avLst/>
            </a:prstGeom>
          </p:spPr>
        </p:pic>
        <p:sp>
          <p:nvSpPr>
            <p:cNvPr id="6" name="object 6"/>
            <p:cNvSpPr/>
            <p:nvPr/>
          </p:nvSpPr>
          <p:spPr>
            <a:xfrm>
              <a:off x="179069" y="182880"/>
              <a:ext cx="4392930" cy="1308735"/>
            </a:xfrm>
            <a:custGeom>
              <a:avLst/>
              <a:gdLst/>
              <a:ahLst/>
              <a:cxnLst/>
              <a:rect l="l" t="t" r="r" b="b"/>
              <a:pathLst>
                <a:path w="4392930" h="1308735">
                  <a:moveTo>
                    <a:pt x="4392930" y="0"/>
                  </a:moveTo>
                  <a:lnTo>
                    <a:pt x="0" y="0"/>
                  </a:lnTo>
                  <a:lnTo>
                    <a:pt x="0" y="1308735"/>
                  </a:lnTo>
                  <a:lnTo>
                    <a:pt x="4392930" y="1308735"/>
                  </a:lnTo>
                  <a:lnTo>
                    <a:pt x="4392930" y="0"/>
                  </a:lnTo>
                  <a:close/>
                </a:path>
              </a:pathLst>
            </a:custGeom>
            <a:solidFill>
              <a:srgbClr val="660033">
                <a:alpha val="39999"/>
              </a:srgbClr>
            </a:solidFill>
          </p:spPr>
          <p:txBody>
            <a:bodyPr wrap="square" lIns="0" tIns="0" rIns="0" bIns="0" rtlCol="0"/>
            <a:lstStyle/>
            <a:p>
              <a:endParaRPr/>
            </a:p>
          </p:txBody>
        </p:sp>
        <p:pic>
          <p:nvPicPr>
            <p:cNvPr id="8" name="object 8"/>
            <p:cNvPicPr/>
            <p:nvPr/>
          </p:nvPicPr>
          <p:blipFill>
            <a:blip r:embed="rId3" cstate="print"/>
            <a:stretch>
              <a:fillRect/>
            </a:stretch>
          </p:blipFill>
          <p:spPr>
            <a:xfrm>
              <a:off x="0" y="138429"/>
              <a:ext cx="4884419" cy="1653539"/>
            </a:xfrm>
            <a:prstGeom prst="rect">
              <a:avLst/>
            </a:prstGeom>
          </p:spPr>
        </p:pic>
      </p:grpSp>
      <p:sp>
        <p:nvSpPr>
          <p:cNvPr id="9" name="object 9"/>
          <p:cNvSpPr txBox="1">
            <a:spLocks noGrp="1"/>
          </p:cNvSpPr>
          <p:nvPr>
            <p:ph type="title"/>
          </p:nvPr>
        </p:nvSpPr>
        <p:spPr>
          <a:xfrm>
            <a:off x="330200" y="307594"/>
            <a:ext cx="3970654" cy="985519"/>
          </a:xfrm>
          <a:prstGeom prst="rect">
            <a:avLst/>
          </a:prstGeom>
        </p:spPr>
        <p:txBody>
          <a:bodyPr vert="horz" wrap="square" lIns="0" tIns="12700" rIns="0" bIns="0" rtlCol="0">
            <a:spAutoFit/>
          </a:bodyPr>
          <a:lstStyle/>
          <a:p>
            <a:pPr marL="12700">
              <a:lnSpc>
                <a:spcPts val="3360"/>
              </a:lnSpc>
              <a:spcBef>
                <a:spcPts val="100"/>
              </a:spcBef>
            </a:pPr>
            <a:r>
              <a:rPr sz="3300" spc="-40" dirty="0">
                <a:solidFill>
                  <a:srgbClr val="F1F1F1"/>
                </a:solidFill>
              </a:rPr>
              <a:t>ESSERE</a:t>
            </a:r>
            <a:r>
              <a:rPr sz="3300" spc="-254" dirty="0">
                <a:solidFill>
                  <a:srgbClr val="F1F1F1"/>
                </a:solidFill>
              </a:rPr>
              <a:t> </a:t>
            </a:r>
            <a:r>
              <a:rPr sz="3300" spc="-10" dirty="0">
                <a:solidFill>
                  <a:srgbClr val="F1F1F1"/>
                </a:solidFill>
              </a:rPr>
              <a:t>INSEGNANTE</a:t>
            </a:r>
            <a:endParaRPr sz="3300"/>
          </a:p>
          <a:p>
            <a:pPr marL="12700">
              <a:lnSpc>
                <a:spcPts val="4200"/>
              </a:lnSpc>
            </a:pPr>
            <a:r>
              <a:rPr sz="4000" spc="-80" dirty="0">
                <a:solidFill>
                  <a:srgbClr val="F1F1F1"/>
                </a:solidFill>
              </a:rPr>
              <a:t>alcune</a:t>
            </a:r>
            <a:r>
              <a:rPr sz="4000" spc="-285" dirty="0">
                <a:solidFill>
                  <a:srgbClr val="F1F1F1"/>
                </a:solidFill>
              </a:rPr>
              <a:t> </a:t>
            </a:r>
            <a:r>
              <a:rPr sz="4000" spc="-10" dirty="0">
                <a:solidFill>
                  <a:srgbClr val="F1F1F1"/>
                </a:solidFill>
              </a:rPr>
              <a:t>riflessioni</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88" y="81885"/>
            <a:ext cx="8973820" cy="4810760"/>
            <a:chOff x="0" y="138429"/>
            <a:chExt cx="8973820" cy="4810760"/>
          </a:xfrm>
        </p:grpSpPr>
        <p:sp>
          <p:nvSpPr>
            <p:cNvPr id="3" name="object 3"/>
            <p:cNvSpPr/>
            <p:nvPr/>
          </p:nvSpPr>
          <p:spPr>
            <a:xfrm>
              <a:off x="7852409" y="4702810"/>
              <a:ext cx="1113155" cy="246379"/>
            </a:xfrm>
            <a:custGeom>
              <a:avLst/>
              <a:gdLst/>
              <a:ahLst/>
              <a:cxnLst/>
              <a:rect l="l" t="t" r="r" b="b"/>
              <a:pathLst>
                <a:path w="1113154" h="246379">
                  <a:moveTo>
                    <a:pt x="1113154" y="0"/>
                  </a:moveTo>
                  <a:lnTo>
                    <a:pt x="0" y="0"/>
                  </a:lnTo>
                  <a:lnTo>
                    <a:pt x="0" y="246379"/>
                  </a:lnTo>
                  <a:lnTo>
                    <a:pt x="1113154" y="246379"/>
                  </a:lnTo>
                  <a:lnTo>
                    <a:pt x="1113154" y="0"/>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79069" y="194944"/>
              <a:ext cx="8794750" cy="4752975"/>
            </a:xfrm>
            <a:prstGeom prst="rect">
              <a:avLst/>
            </a:prstGeom>
          </p:spPr>
        </p:pic>
        <p:sp>
          <p:nvSpPr>
            <p:cNvPr id="5" name="object 5"/>
            <p:cNvSpPr/>
            <p:nvPr/>
          </p:nvSpPr>
          <p:spPr>
            <a:xfrm>
              <a:off x="179070" y="182879"/>
              <a:ext cx="8794750" cy="4763770"/>
            </a:xfrm>
            <a:custGeom>
              <a:avLst/>
              <a:gdLst/>
              <a:ahLst/>
              <a:cxnLst/>
              <a:rect l="l" t="t" r="r" b="b"/>
              <a:pathLst>
                <a:path w="8794750" h="4763770">
                  <a:moveTo>
                    <a:pt x="4392295" y="0"/>
                  </a:moveTo>
                  <a:lnTo>
                    <a:pt x="0" y="0"/>
                  </a:lnTo>
                  <a:lnTo>
                    <a:pt x="0" y="1308735"/>
                  </a:lnTo>
                  <a:lnTo>
                    <a:pt x="4392295" y="1308735"/>
                  </a:lnTo>
                  <a:lnTo>
                    <a:pt x="4392295" y="0"/>
                  </a:lnTo>
                  <a:close/>
                </a:path>
                <a:path w="8794750" h="4763770">
                  <a:moveTo>
                    <a:pt x="8794750" y="4044950"/>
                  </a:moveTo>
                  <a:lnTo>
                    <a:pt x="0" y="4044950"/>
                  </a:lnTo>
                  <a:lnTo>
                    <a:pt x="0" y="4749800"/>
                  </a:lnTo>
                  <a:lnTo>
                    <a:pt x="0" y="4763770"/>
                  </a:lnTo>
                  <a:lnTo>
                    <a:pt x="8794750" y="4763770"/>
                  </a:lnTo>
                  <a:lnTo>
                    <a:pt x="8794750" y="4749800"/>
                  </a:lnTo>
                  <a:lnTo>
                    <a:pt x="8794750" y="4044950"/>
                  </a:lnTo>
                  <a:close/>
                </a:path>
              </a:pathLst>
            </a:custGeom>
            <a:solidFill>
              <a:srgbClr val="660033">
                <a:alpha val="3999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0" y="138429"/>
              <a:ext cx="4884419" cy="1653539"/>
            </a:xfrm>
            <a:prstGeom prst="rect">
              <a:avLst/>
            </a:prstGeom>
          </p:spPr>
        </p:pic>
      </p:grpSp>
      <p:grpSp>
        <p:nvGrpSpPr>
          <p:cNvPr id="10" name="object 10"/>
          <p:cNvGrpSpPr/>
          <p:nvPr/>
        </p:nvGrpSpPr>
        <p:grpSpPr>
          <a:xfrm>
            <a:off x="285368" y="4640033"/>
            <a:ext cx="7788909" cy="193040"/>
            <a:chOff x="285368" y="4640033"/>
            <a:chExt cx="7788909" cy="193040"/>
          </a:xfrm>
        </p:grpSpPr>
        <p:pic>
          <p:nvPicPr>
            <p:cNvPr id="11" name="object 11"/>
            <p:cNvPicPr/>
            <p:nvPr/>
          </p:nvPicPr>
          <p:blipFill>
            <a:blip r:embed="rId4" cstate="print"/>
            <a:stretch>
              <a:fillRect/>
            </a:stretch>
          </p:blipFill>
          <p:spPr>
            <a:xfrm>
              <a:off x="285368" y="4646460"/>
              <a:ext cx="144310" cy="149948"/>
            </a:xfrm>
            <a:prstGeom prst="rect">
              <a:avLst/>
            </a:prstGeom>
          </p:spPr>
        </p:pic>
        <p:sp>
          <p:nvSpPr>
            <p:cNvPr id="12" name="object 12"/>
            <p:cNvSpPr/>
            <p:nvPr/>
          </p:nvSpPr>
          <p:spPr>
            <a:xfrm>
              <a:off x="512533" y="4640033"/>
              <a:ext cx="452120" cy="153670"/>
            </a:xfrm>
            <a:custGeom>
              <a:avLst/>
              <a:gdLst/>
              <a:ahLst/>
              <a:cxnLst/>
              <a:rect l="l" t="t" r="r" b="b"/>
              <a:pathLst>
                <a:path w="452119" h="153670">
                  <a:moveTo>
                    <a:pt x="65633" y="4445"/>
                  </a:moveTo>
                  <a:lnTo>
                    <a:pt x="54914" y="4445"/>
                  </a:lnTo>
                  <a:lnTo>
                    <a:pt x="0" y="151422"/>
                  </a:lnTo>
                  <a:lnTo>
                    <a:pt x="27178" y="151422"/>
                  </a:lnTo>
                  <a:lnTo>
                    <a:pt x="36766" y="122021"/>
                  </a:lnTo>
                  <a:lnTo>
                    <a:pt x="109929" y="122021"/>
                  </a:lnTo>
                  <a:lnTo>
                    <a:pt x="102513" y="102336"/>
                  </a:lnTo>
                  <a:lnTo>
                    <a:pt x="43726" y="102336"/>
                  </a:lnTo>
                  <a:lnTo>
                    <a:pt x="60274" y="48793"/>
                  </a:lnTo>
                  <a:lnTo>
                    <a:pt x="82341" y="48793"/>
                  </a:lnTo>
                  <a:lnTo>
                    <a:pt x="65633" y="4445"/>
                  </a:lnTo>
                  <a:close/>
                </a:path>
                <a:path w="452119" h="153670">
                  <a:moveTo>
                    <a:pt x="109929" y="122021"/>
                  </a:moveTo>
                  <a:lnTo>
                    <a:pt x="83959" y="122021"/>
                  </a:lnTo>
                  <a:lnTo>
                    <a:pt x="94018" y="151422"/>
                  </a:lnTo>
                  <a:lnTo>
                    <a:pt x="121005" y="151422"/>
                  </a:lnTo>
                  <a:lnTo>
                    <a:pt x="109929" y="122021"/>
                  </a:lnTo>
                  <a:close/>
                </a:path>
                <a:path w="452119" h="153670">
                  <a:moveTo>
                    <a:pt x="82341" y="48793"/>
                  </a:moveTo>
                  <a:lnTo>
                    <a:pt x="60274" y="48793"/>
                  </a:lnTo>
                  <a:lnTo>
                    <a:pt x="76822" y="102336"/>
                  </a:lnTo>
                  <a:lnTo>
                    <a:pt x="102513" y="102336"/>
                  </a:lnTo>
                  <a:lnTo>
                    <a:pt x="82341" y="48793"/>
                  </a:lnTo>
                  <a:close/>
                </a:path>
                <a:path w="452119" h="153670">
                  <a:moveTo>
                    <a:pt x="157289" y="0"/>
                  </a:moveTo>
                  <a:lnTo>
                    <a:pt x="133781" y="5930"/>
                  </a:lnTo>
                  <a:lnTo>
                    <a:pt x="133781" y="153403"/>
                  </a:lnTo>
                  <a:lnTo>
                    <a:pt x="147040" y="153403"/>
                  </a:lnTo>
                  <a:lnTo>
                    <a:pt x="152311" y="145580"/>
                  </a:lnTo>
                  <a:lnTo>
                    <a:pt x="204315" y="145580"/>
                  </a:lnTo>
                  <a:lnTo>
                    <a:pt x="205909" y="144686"/>
                  </a:lnTo>
                  <a:lnTo>
                    <a:pt x="213334" y="137909"/>
                  </a:lnTo>
                  <a:lnTo>
                    <a:pt x="217209" y="132422"/>
                  </a:lnTo>
                  <a:lnTo>
                    <a:pt x="165404" y="132422"/>
                  </a:lnTo>
                  <a:lnTo>
                    <a:pt x="160743" y="130276"/>
                  </a:lnTo>
                  <a:lnTo>
                    <a:pt x="157289" y="125984"/>
                  </a:lnTo>
                  <a:lnTo>
                    <a:pt x="157289" y="70662"/>
                  </a:lnTo>
                  <a:lnTo>
                    <a:pt x="160921" y="66509"/>
                  </a:lnTo>
                  <a:lnTo>
                    <a:pt x="166230" y="64427"/>
                  </a:lnTo>
                  <a:lnTo>
                    <a:pt x="218157" y="64427"/>
                  </a:lnTo>
                  <a:lnTo>
                    <a:pt x="213423" y="58140"/>
                  </a:lnTo>
                  <a:lnTo>
                    <a:pt x="206117" y="51713"/>
                  </a:lnTo>
                  <a:lnTo>
                    <a:pt x="202042" y="49479"/>
                  </a:lnTo>
                  <a:lnTo>
                    <a:pt x="157289" y="49479"/>
                  </a:lnTo>
                  <a:lnTo>
                    <a:pt x="157289" y="0"/>
                  </a:lnTo>
                  <a:close/>
                </a:path>
                <a:path w="452119" h="153670">
                  <a:moveTo>
                    <a:pt x="204315" y="145580"/>
                  </a:moveTo>
                  <a:lnTo>
                    <a:pt x="152311" y="145580"/>
                  </a:lnTo>
                  <a:lnTo>
                    <a:pt x="159016" y="150799"/>
                  </a:lnTo>
                  <a:lnTo>
                    <a:pt x="167043" y="153403"/>
                  </a:lnTo>
                  <a:lnTo>
                    <a:pt x="176377" y="153403"/>
                  </a:lnTo>
                  <a:lnTo>
                    <a:pt x="187431" y="152434"/>
                  </a:lnTo>
                  <a:lnTo>
                    <a:pt x="197275" y="149528"/>
                  </a:lnTo>
                  <a:lnTo>
                    <a:pt x="204315" y="145580"/>
                  </a:lnTo>
                  <a:close/>
                </a:path>
                <a:path w="452119" h="153670">
                  <a:moveTo>
                    <a:pt x="218157" y="64427"/>
                  </a:moveTo>
                  <a:lnTo>
                    <a:pt x="173177" y="64427"/>
                  </a:lnTo>
                  <a:lnTo>
                    <a:pt x="186012" y="66443"/>
                  </a:lnTo>
                  <a:lnTo>
                    <a:pt x="195179" y="72493"/>
                  </a:lnTo>
                  <a:lnTo>
                    <a:pt x="200680" y="82574"/>
                  </a:lnTo>
                  <a:lnTo>
                    <a:pt x="202514" y="96685"/>
                  </a:lnTo>
                  <a:lnTo>
                    <a:pt x="202071" y="105402"/>
                  </a:lnTo>
                  <a:lnTo>
                    <a:pt x="171297" y="132422"/>
                  </a:lnTo>
                  <a:lnTo>
                    <a:pt x="217209" y="132422"/>
                  </a:lnTo>
                  <a:lnTo>
                    <a:pt x="219294" y="129469"/>
                  </a:lnTo>
                  <a:lnTo>
                    <a:pt x="223553" y="119638"/>
                  </a:lnTo>
                  <a:lnTo>
                    <a:pt x="226109" y="108414"/>
                  </a:lnTo>
                  <a:lnTo>
                    <a:pt x="226961" y="95796"/>
                  </a:lnTo>
                  <a:lnTo>
                    <a:pt x="226116" y="84835"/>
                  </a:lnTo>
                  <a:lnTo>
                    <a:pt x="223578" y="74906"/>
                  </a:lnTo>
                  <a:lnTo>
                    <a:pt x="219348" y="66008"/>
                  </a:lnTo>
                  <a:lnTo>
                    <a:pt x="218157" y="64427"/>
                  </a:lnTo>
                  <a:close/>
                </a:path>
                <a:path w="452119" h="153670">
                  <a:moveTo>
                    <a:pt x="177787" y="43446"/>
                  </a:moveTo>
                  <a:lnTo>
                    <a:pt x="170395" y="43446"/>
                  </a:lnTo>
                  <a:lnTo>
                    <a:pt x="163563" y="45453"/>
                  </a:lnTo>
                  <a:lnTo>
                    <a:pt x="157289" y="49479"/>
                  </a:lnTo>
                  <a:lnTo>
                    <a:pt x="202042" y="49479"/>
                  </a:lnTo>
                  <a:lnTo>
                    <a:pt x="197743" y="47121"/>
                  </a:lnTo>
                  <a:lnTo>
                    <a:pt x="188300" y="44365"/>
                  </a:lnTo>
                  <a:lnTo>
                    <a:pt x="177787" y="43446"/>
                  </a:lnTo>
                  <a:close/>
                </a:path>
                <a:path w="452119" h="153670">
                  <a:moveTo>
                    <a:pt x="268541" y="0"/>
                  </a:moveTo>
                  <a:lnTo>
                    <a:pt x="245033" y="5930"/>
                  </a:lnTo>
                  <a:lnTo>
                    <a:pt x="245033" y="153403"/>
                  </a:lnTo>
                  <a:lnTo>
                    <a:pt x="258292" y="153403"/>
                  </a:lnTo>
                  <a:lnTo>
                    <a:pt x="263563" y="145580"/>
                  </a:lnTo>
                  <a:lnTo>
                    <a:pt x="315567" y="145580"/>
                  </a:lnTo>
                  <a:lnTo>
                    <a:pt x="317161" y="144686"/>
                  </a:lnTo>
                  <a:lnTo>
                    <a:pt x="324586" y="137909"/>
                  </a:lnTo>
                  <a:lnTo>
                    <a:pt x="328461" y="132422"/>
                  </a:lnTo>
                  <a:lnTo>
                    <a:pt x="276656" y="132422"/>
                  </a:lnTo>
                  <a:lnTo>
                    <a:pt x="271995" y="130276"/>
                  </a:lnTo>
                  <a:lnTo>
                    <a:pt x="268541" y="125984"/>
                  </a:lnTo>
                  <a:lnTo>
                    <a:pt x="268541" y="70662"/>
                  </a:lnTo>
                  <a:lnTo>
                    <a:pt x="272173" y="66509"/>
                  </a:lnTo>
                  <a:lnTo>
                    <a:pt x="277482" y="64427"/>
                  </a:lnTo>
                  <a:lnTo>
                    <a:pt x="329409" y="64427"/>
                  </a:lnTo>
                  <a:lnTo>
                    <a:pt x="324675" y="58140"/>
                  </a:lnTo>
                  <a:lnTo>
                    <a:pt x="317369" y="51713"/>
                  </a:lnTo>
                  <a:lnTo>
                    <a:pt x="313294" y="49479"/>
                  </a:lnTo>
                  <a:lnTo>
                    <a:pt x="268541" y="49479"/>
                  </a:lnTo>
                  <a:lnTo>
                    <a:pt x="268541" y="0"/>
                  </a:lnTo>
                  <a:close/>
                </a:path>
                <a:path w="452119" h="153670">
                  <a:moveTo>
                    <a:pt x="315567" y="145580"/>
                  </a:moveTo>
                  <a:lnTo>
                    <a:pt x="263563" y="145580"/>
                  </a:lnTo>
                  <a:lnTo>
                    <a:pt x="270268" y="150799"/>
                  </a:lnTo>
                  <a:lnTo>
                    <a:pt x="278295" y="153403"/>
                  </a:lnTo>
                  <a:lnTo>
                    <a:pt x="287629" y="153403"/>
                  </a:lnTo>
                  <a:lnTo>
                    <a:pt x="298683" y="152434"/>
                  </a:lnTo>
                  <a:lnTo>
                    <a:pt x="308527" y="149528"/>
                  </a:lnTo>
                  <a:lnTo>
                    <a:pt x="315567" y="145580"/>
                  </a:lnTo>
                  <a:close/>
                </a:path>
                <a:path w="452119" h="153670">
                  <a:moveTo>
                    <a:pt x="329409" y="64427"/>
                  </a:moveTo>
                  <a:lnTo>
                    <a:pt x="284429" y="64427"/>
                  </a:lnTo>
                  <a:lnTo>
                    <a:pt x="297264" y="66443"/>
                  </a:lnTo>
                  <a:lnTo>
                    <a:pt x="306431" y="72493"/>
                  </a:lnTo>
                  <a:lnTo>
                    <a:pt x="311932" y="82574"/>
                  </a:lnTo>
                  <a:lnTo>
                    <a:pt x="313766" y="96685"/>
                  </a:lnTo>
                  <a:lnTo>
                    <a:pt x="313323" y="105402"/>
                  </a:lnTo>
                  <a:lnTo>
                    <a:pt x="282549" y="132422"/>
                  </a:lnTo>
                  <a:lnTo>
                    <a:pt x="328461" y="132422"/>
                  </a:lnTo>
                  <a:lnTo>
                    <a:pt x="330546" y="129469"/>
                  </a:lnTo>
                  <a:lnTo>
                    <a:pt x="334805" y="119638"/>
                  </a:lnTo>
                  <a:lnTo>
                    <a:pt x="337361" y="108414"/>
                  </a:lnTo>
                  <a:lnTo>
                    <a:pt x="338213" y="95796"/>
                  </a:lnTo>
                  <a:lnTo>
                    <a:pt x="337368" y="84835"/>
                  </a:lnTo>
                  <a:lnTo>
                    <a:pt x="334830" y="74906"/>
                  </a:lnTo>
                  <a:lnTo>
                    <a:pt x="330600" y="66008"/>
                  </a:lnTo>
                  <a:lnTo>
                    <a:pt x="329409" y="64427"/>
                  </a:lnTo>
                  <a:close/>
                </a:path>
                <a:path w="452119" h="153670">
                  <a:moveTo>
                    <a:pt x="289039" y="43446"/>
                  </a:moveTo>
                  <a:lnTo>
                    <a:pt x="281647" y="43446"/>
                  </a:lnTo>
                  <a:lnTo>
                    <a:pt x="274815" y="45453"/>
                  </a:lnTo>
                  <a:lnTo>
                    <a:pt x="268541" y="49479"/>
                  </a:lnTo>
                  <a:lnTo>
                    <a:pt x="313294" y="49479"/>
                  </a:lnTo>
                  <a:lnTo>
                    <a:pt x="308995" y="47121"/>
                  </a:lnTo>
                  <a:lnTo>
                    <a:pt x="299552" y="44365"/>
                  </a:lnTo>
                  <a:lnTo>
                    <a:pt x="289039" y="43446"/>
                  </a:lnTo>
                  <a:close/>
                </a:path>
                <a:path w="452119" h="153670">
                  <a:moveTo>
                    <a:pt x="403136" y="43446"/>
                  </a:moveTo>
                  <a:lnTo>
                    <a:pt x="367830" y="58978"/>
                  </a:lnTo>
                  <a:lnTo>
                    <a:pt x="353110" y="99555"/>
                  </a:lnTo>
                  <a:lnTo>
                    <a:pt x="353948" y="111576"/>
                  </a:lnTo>
                  <a:lnTo>
                    <a:pt x="373815" y="145414"/>
                  </a:lnTo>
                  <a:lnTo>
                    <a:pt x="402945" y="153403"/>
                  </a:lnTo>
                  <a:lnTo>
                    <a:pt x="414497" y="152741"/>
                  </a:lnTo>
                  <a:lnTo>
                    <a:pt x="424521" y="150755"/>
                  </a:lnTo>
                  <a:lnTo>
                    <a:pt x="433019" y="147445"/>
                  </a:lnTo>
                  <a:lnTo>
                    <a:pt x="439991" y="142811"/>
                  </a:lnTo>
                  <a:lnTo>
                    <a:pt x="435119" y="132715"/>
                  </a:lnTo>
                  <a:lnTo>
                    <a:pt x="397840" y="132715"/>
                  </a:lnTo>
                  <a:lnTo>
                    <a:pt x="391007" y="130378"/>
                  </a:lnTo>
                  <a:lnTo>
                    <a:pt x="380847" y="121005"/>
                  </a:lnTo>
                  <a:lnTo>
                    <a:pt x="378091" y="114439"/>
                  </a:lnTo>
                  <a:lnTo>
                    <a:pt x="377647" y="105994"/>
                  </a:lnTo>
                  <a:lnTo>
                    <a:pt x="449580" y="105994"/>
                  </a:lnTo>
                  <a:lnTo>
                    <a:pt x="450900" y="99860"/>
                  </a:lnTo>
                  <a:lnTo>
                    <a:pt x="451548" y="95275"/>
                  </a:lnTo>
                  <a:lnTo>
                    <a:pt x="451548" y="92240"/>
                  </a:lnTo>
                  <a:lnTo>
                    <a:pt x="451154" y="87388"/>
                  </a:lnTo>
                  <a:lnTo>
                    <a:pt x="378498" y="87388"/>
                  </a:lnTo>
                  <a:lnTo>
                    <a:pt x="381896" y="77213"/>
                  </a:lnTo>
                  <a:lnTo>
                    <a:pt x="387196" y="69946"/>
                  </a:lnTo>
                  <a:lnTo>
                    <a:pt x="394398" y="65587"/>
                  </a:lnTo>
                  <a:lnTo>
                    <a:pt x="403504" y="64135"/>
                  </a:lnTo>
                  <a:lnTo>
                    <a:pt x="443774" y="64135"/>
                  </a:lnTo>
                  <a:lnTo>
                    <a:pt x="438302" y="57200"/>
                  </a:lnTo>
                  <a:lnTo>
                    <a:pt x="431132" y="51183"/>
                  </a:lnTo>
                  <a:lnTo>
                    <a:pt x="422881" y="46885"/>
                  </a:lnTo>
                  <a:lnTo>
                    <a:pt x="413549" y="44306"/>
                  </a:lnTo>
                  <a:lnTo>
                    <a:pt x="403136" y="43446"/>
                  </a:lnTo>
                  <a:close/>
                </a:path>
                <a:path w="452119" h="153670">
                  <a:moveTo>
                    <a:pt x="430872" y="123913"/>
                  </a:moveTo>
                  <a:lnTo>
                    <a:pt x="426208" y="127764"/>
                  </a:lnTo>
                  <a:lnTo>
                    <a:pt x="420577" y="130514"/>
                  </a:lnTo>
                  <a:lnTo>
                    <a:pt x="413983" y="132164"/>
                  </a:lnTo>
                  <a:lnTo>
                    <a:pt x="406425" y="132715"/>
                  </a:lnTo>
                  <a:lnTo>
                    <a:pt x="435119" y="132715"/>
                  </a:lnTo>
                  <a:lnTo>
                    <a:pt x="430872" y="123913"/>
                  </a:lnTo>
                  <a:close/>
                </a:path>
                <a:path w="452119" h="153670">
                  <a:moveTo>
                    <a:pt x="443774" y="64135"/>
                  </a:moveTo>
                  <a:lnTo>
                    <a:pt x="403504" y="64135"/>
                  </a:lnTo>
                  <a:lnTo>
                    <a:pt x="413283" y="65587"/>
                  </a:lnTo>
                  <a:lnTo>
                    <a:pt x="420619" y="69946"/>
                  </a:lnTo>
                  <a:lnTo>
                    <a:pt x="425508" y="77213"/>
                  </a:lnTo>
                  <a:lnTo>
                    <a:pt x="427951" y="87388"/>
                  </a:lnTo>
                  <a:lnTo>
                    <a:pt x="451154" y="87388"/>
                  </a:lnTo>
                  <a:lnTo>
                    <a:pt x="450721" y="82069"/>
                  </a:lnTo>
                  <a:lnTo>
                    <a:pt x="448240" y="72839"/>
                  </a:lnTo>
                  <a:lnTo>
                    <a:pt x="444101" y="64549"/>
                  </a:lnTo>
                  <a:lnTo>
                    <a:pt x="443774" y="64135"/>
                  </a:lnTo>
                  <a:close/>
                </a:path>
                <a:path w="452119" h="153670">
                  <a:moveTo>
                    <a:pt x="431342" y="2171"/>
                  </a:moveTo>
                  <a:lnTo>
                    <a:pt x="408114" y="2171"/>
                  </a:lnTo>
                  <a:lnTo>
                    <a:pt x="392226" y="31178"/>
                  </a:lnTo>
                  <a:lnTo>
                    <a:pt x="410095" y="31178"/>
                  </a:lnTo>
                  <a:lnTo>
                    <a:pt x="431342" y="2171"/>
                  </a:lnTo>
                  <a:close/>
                </a:path>
              </a:pathLst>
            </a:custGeom>
            <a:solidFill>
              <a:srgbClr val="FFFFFF"/>
            </a:solidFill>
          </p:spPr>
          <p:txBody>
            <a:bodyPr wrap="square" lIns="0" tIns="0" rIns="0" bIns="0" rtlCol="0"/>
            <a:lstStyle/>
            <a:p>
              <a:endParaRPr/>
            </a:p>
          </p:txBody>
        </p:sp>
        <p:pic>
          <p:nvPicPr>
            <p:cNvPr id="13" name="object 13"/>
            <p:cNvPicPr/>
            <p:nvPr/>
          </p:nvPicPr>
          <p:blipFill>
            <a:blip r:embed="rId5" cstate="print"/>
            <a:stretch>
              <a:fillRect/>
            </a:stretch>
          </p:blipFill>
          <p:spPr>
            <a:xfrm>
              <a:off x="1049591" y="4642015"/>
              <a:ext cx="249237" cy="149440"/>
            </a:xfrm>
            <a:prstGeom prst="rect">
              <a:avLst/>
            </a:prstGeom>
          </p:spPr>
        </p:pic>
        <p:sp>
          <p:nvSpPr>
            <p:cNvPr id="14" name="object 14"/>
            <p:cNvSpPr/>
            <p:nvPr/>
          </p:nvSpPr>
          <p:spPr>
            <a:xfrm>
              <a:off x="1382776" y="4640033"/>
              <a:ext cx="963930" cy="188595"/>
            </a:xfrm>
            <a:custGeom>
              <a:avLst/>
              <a:gdLst/>
              <a:ahLst/>
              <a:cxnLst/>
              <a:rect l="l" t="t" r="r" b="b"/>
              <a:pathLst>
                <a:path w="963930" h="188595">
                  <a:moveTo>
                    <a:pt x="88392" y="45427"/>
                  </a:moveTo>
                  <a:lnTo>
                    <a:pt x="64897" y="45427"/>
                  </a:lnTo>
                  <a:lnTo>
                    <a:pt x="64897" y="118262"/>
                  </a:lnTo>
                  <a:lnTo>
                    <a:pt x="63373" y="122097"/>
                  </a:lnTo>
                  <a:lnTo>
                    <a:pt x="60325" y="125463"/>
                  </a:lnTo>
                  <a:lnTo>
                    <a:pt x="51181" y="131267"/>
                  </a:lnTo>
                  <a:lnTo>
                    <a:pt x="46228" y="132715"/>
                  </a:lnTo>
                  <a:lnTo>
                    <a:pt x="40894" y="132715"/>
                  </a:lnTo>
                  <a:lnTo>
                    <a:pt x="33299" y="131445"/>
                  </a:lnTo>
                  <a:lnTo>
                    <a:pt x="27851" y="127622"/>
                  </a:lnTo>
                  <a:lnTo>
                    <a:pt x="24587" y="121259"/>
                  </a:lnTo>
                  <a:lnTo>
                    <a:pt x="23495" y="112331"/>
                  </a:lnTo>
                  <a:lnTo>
                    <a:pt x="23495" y="45427"/>
                  </a:lnTo>
                  <a:lnTo>
                    <a:pt x="0" y="45427"/>
                  </a:lnTo>
                  <a:lnTo>
                    <a:pt x="0" y="114211"/>
                  </a:lnTo>
                  <a:lnTo>
                    <a:pt x="2171" y="131267"/>
                  </a:lnTo>
                  <a:lnTo>
                    <a:pt x="2235" y="131445"/>
                  </a:lnTo>
                  <a:lnTo>
                    <a:pt x="8763" y="143611"/>
                  </a:lnTo>
                  <a:lnTo>
                    <a:pt x="19710" y="150964"/>
                  </a:lnTo>
                  <a:lnTo>
                    <a:pt x="35052" y="153403"/>
                  </a:lnTo>
                  <a:lnTo>
                    <a:pt x="40005" y="153403"/>
                  </a:lnTo>
                  <a:lnTo>
                    <a:pt x="45339" y="152349"/>
                  </a:lnTo>
                  <a:lnTo>
                    <a:pt x="57023" y="148120"/>
                  </a:lnTo>
                  <a:lnTo>
                    <a:pt x="61595" y="145580"/>
                  </a:lnTo>
                  <a:lnTo>
                    <a:pt x="64897" y="142608"/>
                  </a:lnTo>
                  <a:lnTo>
                    <a:pt x="64897" y="151523"/>
                  </a:lnTo>
                  <a:lnTo>
                    <a:pt x="88392" y="151523"/>
                  </a:lnTo>
                  <a:lnTo>
                    <a:pt x="88392" y="142608"/>
                  </a:lnTo>
                  <a:lnTo>
                    <a:pt x="88392" y="132715"/>
                  </a:lnTo>
                  <a:lnTo>
                    <a:pt x="88392" y="45427"/>
                  </a:lnTo>
                  <a:close/>
                </a:path>
                <a:path w="963930" h="188595">
                  <a:moveTo>
                    <a:pt x="202565" y="86398"/>
                  </a:moveTo>
                  <a:lnTo>
                    <a:pt x="192544" y="55321"/>
                  </a:lnTo>
                  <a:lnTo>
                    <a:pt x="192151" y="54775"/>
                  </a:lnTo>
                  <a:lnTo>
                    <a:pt x="186499" y="49822"/>
                  </a:lnTo>
                  <a:lnTo>
                    <a:pt x="179895" y="46278"/>
                  </a:lnTo>
                  <a:lnTo>
                    <a:pt x="172326" y="44157"/>
                  </a:lnTo>
                  <a:lnTo>
                    <a:pt x="163830" y="43446"/>
                  </a:lnTo>
                  <a:lnTo>
                    <a:pt x="155054" y="44196"/>
                  </a:lnTo>
                  <a:lnTo>
                    <a:pt x="147421" y="46418"/>
                  </a:lnTo>
                  <a:lnTo>
                    <a:pt x="140906" y="50139"/>
                  </a:lnTo>
                  <a:lnTo>
                    <a:pt x="135509" y="55321"/>
                  </a:lnTo>
                  <a:lnTo>
                    <a:pt x="131191" y="45427"/>
                  </a:lnTo>
                  <a:lnTo>
                    <a:pt x="114300" y="45427"/>
                  </a:lnTo>
                  <a:lnTo>
                    <a:pt x="114300" y="151422"/>
                  </a:lnTo>
                  <a:lnTo>
                    <a:pt x="137795" y="151422"/>
                  </a:lnTo>
                  <a:lnTo>
                    <a:pt x="137795" y="74815"/>
                  </a:lnTo>
                  <a:lnTo>
                    <a:pt x="139954" y="71780"/>
                  </a:lnTo>
                  <a:lnTo>
                    <a:pt x="143002" y="69240"/>
                  </a:lnTo>
                  <a:lnTo>
                    <a:pt x="150876" y="65151"/>
                  </a:lnTo>
                  <a:lnTo>
                    <a:pt x="154559" y="64135"/>
                  </a:lnTo>
                  <a:lnTo>
                    <a:pt x="165481" y="64135"/>
                  </a:lnTo>
                  <a:lnTo>
                    <a:pt x="170815" y="66205"/>
                  </a:lnTo>
                  <a:lnTo>
                    <a:pt x="177419" y="74523"/>
                  </a:lnTo>
                  <a:lnTo>
                    <a:pt x="179070" y="81114"/>
                  </a:lnTo>
                  <a:lnTo>
                    <a:pt x="179070" y="151422"/>
                  </a:lnTo>
                  <a:lnTo>
                    <a:pt x="202565" y="151422"/>
                  </a:lnTo>
                  <a:lnTo>
                    <a:pt x="202565" y="86398"/>
                  </a:lnTo>
                  <a:close/>
                </a:path>
                <a:path w="963930" h="188595">
                  <a:moveTo>
                    <a:pt x="313817" y="145580"/>
                  </a:moveTo>
                  <a:lnTo>
                    <a:pt x="310311" y="141884"/>
                  </a:lnTo>
                  <a:lnTo>
                    <a:pt x="309854" y="140830"/>
                  </a:lnTo>
                  <a:lnTo>
                    <a:pt x="307809" y="136207"/>
                  </a:lnTo>
                  <a:lnTo>
                    <a:pt x="305816" y="100253"/>
                  </a:lnTo>
                  <a:lnTo>
                    <a:pt x="305816" y="96291"/>
                  </a:lnTo>
                  <a:lnTo>
                    <a:pt x="305168" y="82829"/>
                  </a:lnTo>
                  <a:lnTo>
                    <a:pt x="305092" y="81851"/>
                  </a:lnTo>
                  <a:lnTo>
                    <a:pt x="303123" y="70459"/>
                  </a:lnTo>
                  <a:lnTo>
                    <a:pt x="300812" y="64135"/>
                  </a:lnTo>
                  <a:lnTo>
                    <a:pt x="299758" y="61239"/>
                  </a:lnTo>
                  <a:lnTo>
                    <a:pt x="295021" y="54483"/>
                  </a:lnTo>
                  <a:lnTo>
                    <a:pt x="288912" y="49657"/>
                  </a:lnTo>
                  <a:lnTo>
                    <a:pt x="282321" y="46685"/>
                  </a:lnTo>
                  <a:lnTo>
                    <a:pt x="282321" y="101536"/>
                  </a:lnTo>
                  <a:lnTo>
                    <a:pt x="282257" y="111848"/>
                  </a:lnTo>
                  <a:lnTo>
                    <a:pt x="281000" y="121196"/>
                  </a:lnTo>
                  <a:lnTo>
                    <a:pt x="277063" y="128143"/>
                  </a:lnTo>
                  <a:lnTo>
                    <a:pt x="270471" y="132321"/>
                  </a:lnTo>
                  <a:lnTo>
                    <a:pt x="261226" y="133705"/>
                  </a:lnTo>
                  <a:lnTo>
                    <a:pt x="250698" y="133705"/>
                  </a:lnTo>
                  <a:lnTo>
                    <a:pt x="245491" y="128955"/>
                  </a:lnTo>
                  <a:lnTo>
                    <a:pt x="245592" y="118960"/>
                  </a:lnTo>
                  <a:lnTo>
                    <a:pt x="247218" y="111061"/>
                  </a:lnTo>
                  <a:lnTo>
                    <a:pt x="252437" y="105054"/>
                  </a:lnTo>
                  <a:lnTo>
                    <a:pt x="261124" y="101460"/>
                  </a:lnTo>
                  <a:lnTo>
                    <a:pt x="273304" y="100253"/>
                  </a:lnTo>
                  <a:lnTo>
                    <a:pt x="275336" y="100253"/>
                  </a:lnTo>
                  <a:lnTo>
                    <a:pt x="278384" y="100685"/>
                  </a:lnTo>
                  <a:lnTo>
                    <a:pt x="282321" y="101536"/>
                  </a:lnTo>
                  <a:lnTo>
                    <a:pt x="282321" y="46685"/>
                  </a:lnTo>
                  <a:lnTo>
                    <a:pt x="281279" y="46202"/>
                  </a:lnTo>
                  <a:lnTo>
                    <a:pt x="272097" y="44145"/>
                  </a:lnTo>
                  <a:lnTo>
                    <a:pt x="261366" y="43446"/>
                  </a:lnTo>
                  <a:lnTo>
                    <a:pt x="253263" y="43840"/>
                  </a:lnTo>
                  <a:lnTo>
                    <a:pt x="245745" y="44983"/>
                  </a:lnTo>
                  <a:lnTo>
                    <a:pt x="238785" y="46901"/>
                  </a:lnTo>
                  <a:lnTo>
                    <a:pt x="232410" y="49580"/>
                  </a:lnTo>
                  <a:lnTo>
                    <a:pt x="237490" y="68783"/>
                  </a:lnTo>
                  <a:lnTo>
                    <a:pt x="243459" y="65684"/>
                  </a:lnTo>
                  <a:lnTo>
                    <a:pt x="250825" y="64135"/>
                  </a:lnTo>
                  <a:lnTo>
                    <a:pt x="259715" y="64135"/>
                  </a:lnTo>
                  <a:lnTo>
                    <a:pt x="269544" y="65316"/>
                  </a:lnTo>
                  <a:lnTo>
                    <a:pt x="276567" y="68821"/>
                  </a:lnTo>
                  <a:lnTo>
                    <a:pt x="280784" y="74663"/>
                  </a:lnTo>
                  <a:lnTo>
                    <a:pt x="282194" y="82829"/>
                  </a:lnTo>
                  <a:lnTo>
                    <a:pt x="278384" y="81851"/>
                  </a:lnTo>
                  <a:lnTo>
                    <a:pt x="275209" y="81356"/>
                  </a:lnTo>
                  <a:lnTo>
                    <a:pt x="272415" y="81356"/>
                  </a:lnTo>
                  <a:lnTo>
                    <a:pt x="260997" y="82016"/>
                  </a:lnTo>
                  <a:lnTo>
                    <a:pt x="225298" y="104140"/>
                  </a:lnTo>
                  <a:lnTo>
                    <a:pt x="222034" y="121196"/>
                  </a:lnTo>
                  <a:lnTo>
                    <a:pt x="222580" y="127977"/>
                  </a:lnTo>
                  <a:lnTo>
                    <a:pt x="256921" y="153403"/>
                  </a:lnTo>
                  <a:lnTo>
                    <a:pt x="262636" y="153403"/>
                  </a:lnTo>
                  <a:lnTo>
                    <a:pt x="268224" y="152234"/>
                  </a:lnTo>
                  <a:lnTo>
                    <a:pt x="273431" y="149885"/>
                  </a:lnTo>
                  <a:lnTo>
                    <a:pt x="278765" y="147548"/>
                  </a:lnTo>
                  <a:lnTo>
                    <a:pt x="282448" y="144526"/>
                  </a:lnTo>
                  <a:lnTo>
                    <a:pt x="284607" y="140830"/>
                  </a:lnTo>
                  <a:lnTo>
                    <a:pt x="285623" y="143929"/>
                  </a:lnTo>
                  <a:lnTo>
                    <a:pt x="287401" y="146799"/>
                  </a:lnTo>
                  <a:lnTo>
                    <a:pt x="292735" y="152082"/>
                  </a:lnTo>
                  <a:lnTo>
                    <a:pt x="295783" y="153403"/>
                  </a:lnTo>
                  <a:lnTo>
                    <a:pt x="302260" y="153403"/>
                  </a:lnTo>
                  <a:lnTo>
                    <a:pt x="305054" y="152984"/>
                  </a:lnTo>
                  <a:lnTo>
                    <a:pt x="307340" y="152158"/>
                  </a:lnTo>
                  <a:lnTo>
                    <a:pt x="309753" y="151333"/>
                  </a:lnTo>
                  <a:lnTo>
                    <a:pt x="311912" y="149148"/>
                  </a:lnTo>
                  <a:lnTo>
                    <a:pt x="313817" y="145580"/>
                  </a:lnTo>
                  <a:close/>
                </a:path>
                <a:path w="963930" h="188595">
                  <a:moveTo>
                    <a:pt x="471424" y="143103"/>
                  </a:moveTo>
                  <a:lnTo>
                    <a:pt x="466813" y="132715"/>
                  </a:lnTo>
                  <a:lnTo>
                    <a:pt x="462788" y="123609"/>
                  </a:lnTo>
                  <a:lnTo>
                    <a:pt x="456057" y="129679"/>
                  </a:lnTo>
                  <a:lnTo>
                    <a:pt x="448437" y="132715"/>
                  </a:lnTo>
                  <a:lnTo>
                    <a:pt x="439674" y="132715"/>
                  </a:lnTo>
                  <a:lnTo>
                    <a:pt x="426504" y="130632"/>
                  </a:lnTo>
                  <a:lnTo>
                    <a:pt x="417093" y="124383"/>
                  </a:lnTo>
                  <a:lnTo>
                    <a:pt x="411454" y="113969"/>
                  </a:lnTo>
                  <a:lnTo>
                    <a:pt x="409575" y="99364"/>
                  </a:lnTo>
                  <a:lnTo>
                    <a:pt x="410044" y="91554"/>
                  </a:lnTo>
                  <a:lnTo>
                    <a:pt x="429514" y="64135"/>
                  </a:lnTo>
                  <a:lnTo>
                    <a:pt x="447675" y="64135"/>
                  </a:lnTo>
                  <a:lnTo>
                    <a:pt x="455041" y="66865"/>
                  </a:lnTo>
                  <a:lnTo>
                    <a:pt x="460629" y="72339"/>
                  </a:lnTo>
                  <a:lnTo>
                    <a:pt x="465074" y="64135"/>
                  </a:lnTo>
                  <a:lnTo>
                    <a:pt x="440055" y="43446"/>
                  </a:lnTo>
                  <a:lnTo>
                    <a:pt x="427977" y="44411"/>
                  </a:lnTo>
                  <a:lnTo>
                    <a:pt x="393344" y="67246"/>
                  </a:lnTo>
                  <a:lnTo>
                    <a:pt x="385064" y="99364"/>
                  </a:lnTo>
                  <a:lnTo>
                    <a:pt x="385914" y="111391"/>
                  </a:lnTo>
                  <a:lnTo>
                    <a:pt x="405904" y="145364"/>
                  </a:lnTo>
                  <a:lnTo>
                    <a:pt x="435356" y="153403"/>
                  </a:lnTo>
                  <a:lnTo>
                    <a:pt x="442341" y="153403"/>
                  </a:lnTo>
                  <a:lnTo>
                    <a:pt x="448310" y="152806"/>
                  </a:lnTo>
                  <a:lnTo>
                    <a:pt x="458597" y="150431"/>
                  </a:lnTo>
                  <a:lnTo>
                    <a:pt x="464566" y="147599"/>
                  </a:lnTo>
                  <a:lnTo>
                    <a:pt x="471424" y="143103"/>
                  </a:lnTo>
                  <a:close/>
                </a:path>
                <a:path w="963930" h="188595">
                  <a:moveTo>
                    <a:pt x="527812" y="142519"/>
                  </a:moveTo>
                  <a:lnTo>
                    <a:pt x="522973" y="139649"/>
                  </a:lnTo>
                  <a:lnTo>
                    <a:pt x="519518" y="134797"/>
                  </a:lnTo>
                  <a:lnTo>
                    <a:pt x="517448" y="127965"/>
                  </a:lnTo>
                  <a:lnTo>
                    <a:pt x="516763" y="119151"/>
                  </a:lnTo>
                  <a:lnTo>
                    <a:pt x="516763" y="0"/>
                  </a:lnTo>
                  <a:lnTo>
                    <a:pt x="493268" y="5930"/>
                  </a:lnTo>
                  <a:lnTo>
                    <a:pt x="493268" y="130048"/>
                  </a:lnTo>
                  <a:lnTo>
                    <a:pt x="494258" y="140271"/>
                  </a:lnTo>
                  <a:lnTo>
                    <a:pt x="497268" y="147574"/>
                  </a:lnTo>
                  <a:lnTo>
                    <a:pt x="502259" y="151955"/>
                  </a:lnTo>
                  <a:lnTo>
                    <a:pt x="509270" y="153403"/>
                  </a:lnTo>
                  <a:lnTo>
                    <a:pt x="518033" y="153403"/>
                  </a:lnTo>
                  <a:lnTo>
                    <a:pt x="524256" y="149771"/>
                  </a:lnTo>
                  <a:lnTo>
                    <a:pt x="527812" y="142519"/>
                  </a:lnTo>
                  <a:close/>
                </a:path>
                <a:path w="963930" h="188595">
                  <a:moveTo>
                    <a:pt x="632333" y="145580"/>
                  </a:moveTo>
                  <a:lnTo>
                    <a:pt x="628827" y="141884"/>
                  </a:lnTo>
                  <a:lnTo>
                    <a:pt x="628370" y="140830"/>
                  </a:lnTo>
                  <a:lnTo>
                    <a:pt x="626325" y="136207"/>
                  </a:lnTo>
                  <a:lnTo>
                    <a:pt x="624332" y="100253"/>
                  </a:lnTo>
                  <a:lnTo>
                    <a:pt x="624332" y="96291"/>
                  </a:lnTo>
                  <a:lnTo>
                    <a:pt x="623684" y="82829"/>
                  </a:lnTo>
                  <a:lnTo>
                    <a:pt x="623608" y="81851"/>
                  </a:lnTo>
                  <a:lnTo>
                    <a:pt x="621639" y="70459"/>
                  </a:lnTo>
                  <a:lnTo>
                    <a:pt x="619328" y="64135"/>
                  </a:lnTo>
                  <a:lnTo>
                    <a:pt x="618274" y="61239"/>
                  </a:lnTo>
                  <a:lnTo>
                    <a:pt x="613537" y="54483"/>
                  </a:lnTo>
                  <a:lnTo>
                    <a:pt x="607428" y="49657"/>
                  </a:lnTo>
                  <a:lnTo>
                    <a:pt x="600837" y="46685"/>
                  </a:lnTo>
                  <a:lnTo>
                    <a:pt x="600837" y="101536"/>
                  </a:lnTo>
                  <a:lnTo>
                    <a:pt x="600773" y="111848"/>
                  </a:lnTo>
                  <a:lnTo>
                    <a:pt x="599516" y="121196"/>
                  </a:lnTo>
                  <a:lnTo>
                    <a:pt x="595579" y="128143"/>
                  </a:lnTo>
                  <a:lnTo>
                    <a:pt x="588987" y="132321"/>
                  </a:lnTo>
                  <a:lnTo>
                    <a:pt x="579755" y="133705"/>
                  </a:lnTo>
                  <a:lnTo>
                    <a:pt x="569214" y="133705"/>
                  </a:lnTo>
                  <a:lnTo>
                    <a:pt x="564007" y="128955"/>
                  </a:lnTo>
                  <a:lnTo>
                    <a:pt x="564108" y="118960"/>
                  </a:lnTo>
                  <a:lnTo>
                    <a:pt x="565734" y="111061"/>
                  </a:lnTo>
                  <a:lnTo>
                    <a:pt x="570953" y="105054"/>
                  </a:lnTo>
                  <a:lnTo>
                    <a:pt x="579640" y="101460"/>
                  </a:lnTo>
                  <a:lnTo>
                    <a:pt x="591820" y="100253"/>
                  </a:lnTo>
                  <a:lnTo>
                    <a:pt x="593852" y="100253"/>
                  </a:lnTo>
                  <a:lnTo>
                    <a:pt x="596900" y="100685"/>
                  </a:lnTo>
                  <a:lnTo>
                    <a:pt x="600837" y="101536"/>
                  </a:lnTo>
                  <a:lnTo>
                    <a:pt x="600837" y="46685"/>
                  </a:lnTo>
                  <a:lnTo>
                    <a:pt x="599795" y="46202"/>
                  </a:lnTo>
                  <a:lnTo>
                    <a:pt x="590613" y="44145"/>
                  </a:lnTo>
                  <a:lnTo>
                    <a:pt x="579882" y="43446"/>
                  </a:lnTo>
                  <a:lnTo>
                    <a:pt x="571779" y="43840"/>
                  </a:lnTo>
                  <a:lnTo>
                    <a:pt x="564261" y="44983"/>
                  </a:lnTo>
                  <a:lnTo>
                    <a:pt x="557301" y="46901"/>
                  </a:lnTo>
                  <a:lnTo>
                    <a:pt x="550926" y="49580"/>
                  </a:lnTo>
                  <a:lnTo>
                    <a:pt x="556006" y="68783"/>
                  </a:lnTo>
                  <a:lnTo>
                    <a:pt x="561975" y="65684"/>
                  </a:lnTo>
                  <a:lnTo>
                    <a:pt x="569341" y="64135"/>
                  </a:lnTo>
                  <a:lnTo>
                    <a:pt x="578231" y="64135"/>
                  </a:lnTo>
                  <a:lnTo>
                    <a:pt x="588060" y="65316"/>
                  </a:lnTo>
                  <a:lnTo>
                    <a:pt x="595083" y="68821"/>
                  </a:lnTo>
                  <a:lnTo>
                    <a:pt x="599300" y="74663"/>
                  </a:lnTo>
                  <a:lnTo>
                    <a:pt x="600710" y="82829"/>
                  </a:lnTo>
                  <a:lnTo>
                    <a:pt x="596900" y="81851"/>
                  </a:lnTo>
                  <a:lnTo>
                    <a:pt x="593725" y="81356"/>
                  </a:lnTo>
                  <a:lnTo>
                    <a:pt x="590931" y="81356"/>
                  </a:lnTo>
                  <a:lnTo>
                    <a:pt x="579513" y="82016"/>
                  </a:lnTo>
                  <a:lnTo>
                    <a:pt x="543814" y="104140"/>
                  </a:lnTo>
                  <a:lnTo>
                    <a:pt x="540550" y="121196"/>
                  </a:lnTo>
                  <a:lnTo>
                    <a:pt x="541096" y="127977"/>
                  </a:lnTo>
                  <a:lnTo>
                    <a:pt x="575437" y="153403"/>
                  </a:lnTo>
                  <a:lnTo>
                    <a:pt x="581152" y="153403"/>
                  </a:lnTo>
                  <a:lnTo>
                    <a:pt x="586740" y="152234"/>
                  </a:lnTo>
                  <a:lnTo>
                    <a:pt x="591947" y="149885"/>
                  </a:lnTo>
                  <a:lnTo>
                    <a:pt x="597281" y="147548"/>
                  </a:lnTo>
                  <a:lnTo>
                    <a:pt x="600964" y="144526"/>
                  </a:lnTo>
                  <a:lnTo>
                    <a:pt x="603123" y="140830"/>
                  </a:lnTo>
                  <a:lnTo>
                    <a:pt x="604139" y="143929"/>
                  </a:lnTo>
                  <a:lnTo>
                    <a:pt x="605917" y="146799"/>
                  </a:lnTo>
                  <a:lnTo>
                    <a:pt x="611251" y="152082"/>
                  </a:lnTo>
                  <a:lnTo>
                    <a:pt x="614299" y="153403"/>
                  </a:lnTo>
                  <a:lnTo>
                    <a:pt x="620776" y="153403"/>
                  </a:lnTo>
                  <a:lnTo>
                    <a:pt x="623570" y="152984"/>
                  </a:lnTo>
                  <a:lnTo>
                    <a:pt x="625856" y="152158"/>
                  </a:lnTo>
                  <a:lnTo>
                    <a:pt x="628269" y="151333"/>
                  </a:lnTo>
                  <a:lnTo>
                    <a:pt x="630428" y="149148"/>
                  </a:lnTo>
                  <a:lnTo>
                    <a:pt x="632333" y="145580"/>
                  </a:lnTo>
                  <a:close/>
                </a:path>
                <a:path w="963930" h="188595">
                  <a:moveTo>
                    <a:pt x="713359" y="114338"/>
                  </a:moveTo>
                  <a:lnTo>
                    <a:pt x="711454" y="108038"/>
                  </a:lnTo>
                  <a:lnTo>
                    <a:pt x="703580" y="97612"/>
                  </a:lnTo>
                  <a:lnTo>
                    <a:pt x="697230" y="93192"/>
                  </a:lnTo>
                  <a:lnTo>
                    <a:pt x="679577" y="85852"/>
                  </a:lnTo>
                  <a:lnTo>
                    <a:pt x="673862" y="82931"/>
                  </a:lnTo>
                  <a:lnTo>
                    <a:pt x="671068" y="80759"/>
                  </a:lnTo>
                  <a:lnTo>
                    <a:pt x="668401" y="78574"/>
                  </a:lnTo>
                  <a:lnTo>
                    <a:pt x="667131" y="76136"/>
                  </a:lnTo>
                  <a:lnTo>
                    <a:pt x="667131" y="66573"/>
                  </a:lnTo>
                  <a:lnTo>
                    <a:pt x="671195" y="63144"/>
                  </a:lnTo>
                  <a:lnTo>
                    <a:pt x="688594" y="63144"/>
                  </a:lnTo>
                  <a:lnTo>
                    <a:pt x="695706" y="65443"/>
                  </a:lnTo>
                  <a:lnTo>
                    <a:pt x="700786" y="70065"/>
                  </a:lnTo>
                  <a:lnTo>
                    <a:pt x="703249" y="63144"/>
                  </a:lnTo>
                  <a:lnTo>
                    <a:pt x="678053" y="43446"/>
                  </a:lnTo>
                  <a:lnTo>
                    <a:pt x="670661" y="43929"/>
                  </a:lnTo>
                  <a:lnTo>
                    <a:pt x="642620" y="72542"/>
                  </a:lnTo>
                  <a:lnTo>
                    <a:pt x="644232" y="82219"/>
                  </a:lnTo>
                  <a:lnTo>
                    <a:pt x="649109" y="90754"/>
                  </a:lnTo>
                  <a:lnTo>
                    <a:pt x="657237" y="98158"/>
                  </a:lnTo>
                  <a:lnTo>
                    <a:pt x="668655" y="104406"/>
                  </a:lnTo>
                  <a:lnTo>
                    <a:pt x="676656" y="107911"/>
                  </a:lnTo>
                  <a:lnTo>
                    <a:pt x="681990" y="110947"/>
                  </a:lnTo>
                  <a:lnTo>
                    <a:pt x="687578" y="116090"/>
                  </a:lnTo>
                  <a:lnTo>
                    <a:pt x="688848" y="119392"/>
                  </a:lnTo>
                  <a:lnTo>
                    <a:pt x="688848" y="130276"/>
                  </a:lnTo>
                  <a:lnTo>
                    <a:pt x="684276" y="133705"/>
                  </a:lnTo>
                  <a:lnTo>
                    <a:pt x="666369" y="133705"/>
                  </a:lnTo>
                  <a:lnTo>
                    <a:pt x="658368" y="130771"/>
                  </a:lnTo>
                  <a:lnTo>
                    <a:pt x="651383" y="124891"/>
                  </a:lnTo>
                  <a:lnTo>
                    <a:pt x="643001" y="144589"/>
                  </a:lnTo>
                  <a:lnTo>
                    <a:pt x="649351" y="148158"/>
                  </a:lnTo>
                  <a:lnTo>
                    <a:pt x="654558" y="150520"/>
                  </a:lnTo>
                  <a:lnTo>
                    <a:pt x="658622" y="151663"/>
                  </a:lnTo>
                  <a:lnTo>
                    <a:pt x="662559" y="152819"/>
                  </a:lnTo>
                  <a:lnTo>
                    <a:pt x="668020" y="153403"/>
                  </a:lnTo>
                  <a:lnTo>
                    <a:pt x="674751" y="153403"/>
                  </a:lnTo>
                  <a:lnTo>
                    <a:pt x="710768" y="134912"/>
                  </a:lnTo>
                  <a:lnTo>
                    <a:pt x="711136" y="133705"/>
                  </a:lnTo>
                  <a:lnTo>
                    <a:pt x="712711" y="128714"/>
                  </a:lnTo>
                  <a:lnTo>
                    <a:pt x="713359" y="121729"/>
                  </a:lnTo>
                  <a:lnTo>
                    <a:pt x="713359" y="114338"/>
                  </a:lnTo>
                  <a:close/>
                </a:path>
                <a:path w="963930" h="188595">
                  <a:moveTo>
                    <a:pt x="797179" y="114338"/>
                  </a:moveTo>
                  <a:lnTo>
                    <a:pt x="795274" y="108038"/>
                  </a:lnTo>
                  <a:lnTo>
                    <a:pt x="787400" y="97612"/>
                  </a:lnTo>
                  <a:lnTo>
                    <a:pt x="781050" y="93192"/>
                  </a:lnTo>
                  <a:lnTo>
                    <a:pt x="763397" y="85852"/>
                  </a:lnTo>
                  <a:lnTo>
                    <a:pt x="757682" y="82931"/>
                  </a:lnTo>
                  <a:lnTo>
                    <a:pt x="754888" y="80759"/>
                  </a:lnTo>
                  <a:lnTo>
                    <a:pt x="752221" y="78574"/>
                  </a:lnTo>
                  <a:lnTo>
                    <a:pt x="750951" y="76136"/>
                  </a:lnTo>
                  <a:lnTo>
                    <a:pt x="750951" y="66573"/>
                  </a:lnTo>
                  <a:lnTo>
                    <a:pt x="755015" y="63144"/>
                  </a:lnTo>
                  <a:lnTo>
                    <a:pt x="772414" y="63144"/>
                  </a:lnTo>
                  <a:lnTo>
                    <a:pt x="779526" y="65443"/>
                  </a:lnTo>
                  <a:lnTo>
                    <a:pt x="784606" y="70065"/>
                  </a:lnTo>
                  <a:lnTo>
                    <a:pt x="787069" y="63144"/>
                  </a:lnTo>
                  <a:lnTo>
                    <a:pt x="761873" y="43446"/>
                  </a:lnTo>
                  <a:lnTo>
                    <a:pt x="754481" y="43929"/>
                  </a:lnTo>
                  <a:lnTo>
                    <a:pt x="726440" y="72542"/>
                  </a:lnTo>
                  <a:lnTo>
                    <a:pt x="728052" y="82219"/>
                  </a:lnTo>
                  <a:lnTo>
                    <a:pt x="732929" y="90754"/>
                  </a:lnTo>
                  <a:lnTo>
                    <a:pt x="741057" y="98158"/>
                  </a:lnTo>
                  <a:lnTo>
                    <a:pt x="752475" y="104406"/>
                  </a:lnTo>
                  <a:lnTo>
                    <a:pt x="760476" y="107911"/>
                  </a:lnTo>
                  <a:lnTo>
                    <a:pt x="765810" y="110947"/>
                  </a:lnTo>
                  <a:lnTo>
                    <a:pt x="771398" y="116090"/>
                  </a:lnTo>
                  <a:lnTo>
                    <a:pt x="772668" y="119392"/>
                  </a:lnTo>
                  <a:lnTo>
                    <a:pt x="772668" y="130276"/>
                  </a:lnTo>
                  <a:lnTo>
                    <a:pt x="768096" y="133705"/>
                  </a:lnTo>
                  <a:lnTo>
                    <a:pt x="750189" y="133705"/>
                  </a:lnTo>
                  <a:lnTo>
                    <a:pt x="742188" y="130771"/>
                  </a:lnTo>
                  <a:lnTo>
                    <a:pt x="735203" y="124891"/>
                  </a:lnTo>
                  <a:lnTo>
                    <a:pt x="726821" y="144589"/>
                  </a:lnTo>
                  <a:lnTo>
                    <a:pt x="733171" y="148158"/>
                  </a:lnTo>
                  <a:lnTo>
                    <a:pt x="738378" y="150520"/>
                  </a:lnTo>
                  <a:lnTo>
                    <a:pt x="742442" y="151663"/>
                  </a:lnTo>
                  <a:lnTo>
                    <a:pt x="746379" y="152819"/>
                  </a:lnTo>
                  <a:lnTo>
                    <a:pt x="751840" y="153403"/>
                  </a:lnTo>
                  <a:lnTo>
                    <a:pt x="758571" y="153403"/>
                  </a:lnTo>
                  <a:lnTo>
                    <a:pt x="794588" y="134912"/>
                  </a:lnTo>
                  <a:lnTo>
                    <a:pt x="794956" y="133705"/>
                  </a:lnTo>
                  <a:lnTo>
                    <a:pt x="796531" y="128714"/>
                  </a:lnTo>
                  <a:lnTo>
                    <a:pt x="797179" y="121729"/>
                  </a:lnTo>
                  <a:lnTo>
                    <a:pt x="797179" y="114338"/>
                  </a:lnTo>
                  <a:close/>
                </a:path>
                <a:path w="963930" h="188595">
                  <a:moveTo>
                    <a:pt x="907161" y="92240"/>
                  </a:moveTo>
                  <a:lnTo>
                    <a:pt x="906754" y="87388"/>
                  </a:lnTo>
                  <a:lnTo>
                    <a:pt x="906322" y="82080"/>
                  </a:lnTo>
                  <a:lnTo>
                    <a:pt x="903833" y="72847"/>
                  </a:lnTo>
                  <a:lnTo>
                    <a:pt x="883539" y="49530"/>
                  </a:lnTo>
                  <a:lnTo>
                    <a:pt x="883539" y="87388"/>
                  </a:lnTo>
                  <a:lnTo>
                    <a:pt x="834136" y="87388"/>
                  </a:lnTo>
                  <a:lnTo>
                    <a:pt x="837539" y="77216"/>
                  </a:lnTo>
                  <a:lnTo>
                    <a:pt x="842835" y="69951"/>
                  </a:lnTo>
                  <a:lnTo>
                    <a:pt x="850023" y="65595"/>
                  </a:lnTo>
                  <a:lnTo>
                    <a:pt x="859155" y="64135"/>
                  </a:lnTo>
                  <a:lnTo>
                    <a:pt x="868908" y="65595"/>
                  </a:lnTo>
                  <a:lnTo>
                    <a:pt x="876249" y="69951"/>
                  </a:lnTo>
                  <a:lnTo>
                    <a:pt x="881138" y="77216"/>
                  </a:lnTo>
                  <a:lnTo>
                    <a:pt x="883539" y="87388"/>
                  </a:lnTo>
                  <a:lnTo>
                    <a:pt x="883539" y="49530"/>
                  </a:lnTo>
                  <a:lnTo>
                    <a:pt x="878497" y="46888"/>
                  </a:lnTo>
                  <a:lnTo>
                    <a:pt x="869175" y="44310"/>
                  </a:lnTo>
                  <a:lnTo>
                    <a:pt x="858774" y="43446"/>
                  </a:lnTo>
                  <a:lnTo>
                    <a:pt x="848842" y="44424"/>
                  </a:lnTo>
                  <a:lnTo>
                    <a:pt x="817029" y="67348"/>
                  </a:lnTo>
                  <a:lnTo>
                    <a:pt x="808736" y="99555"/>
                  </a:lnTo>
                  <a:lnTo>
                    <a:pt x="809561" y="111582"/>
                  </a:lnTo>
                  <a:lnTo>
                    <a:pt x="829475" y="145415"/>
                  </a:lnTo>
                  <a:lnTo>
                    <a:pt x="858520" y="153403"/>
                  </a:lnTo>
                  <a:lnTo>
                    <a:pt x="870115" y="152742"/>
                  </a:lnTo>
                  <a:lnTo>
                    <a:pt x="880148" y="150761"/>
                  </a:lnTo>
                  <a:lnTo>
                    <a:pt x="888644" y="147447"/>
                  </a:lnTo>
                  <a:lnTo>
                    <a:pt x="895604" y="142811"/>
                  </a:lnTo>
                  <a:lnTo>
                    <a:pt x="890714" y="132715"/>
                  </a:lnTo>
                  <a:lnTo>
                    <a:pt x="886460" y="123913"/>
                  </a:lnTo>
                  <a:lnTo>
                    <a:pt x="881786" y="127774"/>
                  </a:lnTo>
                  <a:lnTo>
                    <a:pt x="876173" y="130517"/>
                  </a:lnTo>
                  <a:lnTo>
                    <a:pt x="869594" y="132168"/>
                  </a:lnTo>
                  <a:lnTo>
                    <a:pt x="862076" y="132715"/>
                  </a:lnTo>
                  <a:lnTo>
                    <a:pt x="853440" y="132715"/>
                  </a:lnTo>
                  <a:lnTo>
                    <a:pt x="833247" y="105994"/>
                  </a:lnTo>
                  <a:lnTo>
                    <a:pt x="905256" y="105994"/>
                  </a:lnTo>
                  <a:lnTo>
                    <a:pt x="906526" y="99860"/>
                  </a:lnTo>
                  <a:lnTo>
                    <a:pt x="907161" y="95275"/>
                  </a:lnTo>
                  <a:lnTo>
                    <a:pt x="907161" y="92240"/>
                  </a:lnTo>
                  <a:close/>
                </a:path>
                <a:path w="963930" h="188595">
                  <a:moveTo>
                    <a:pt x="963549" y="136677"/>
                  </a:moveTo>
                  <a:lnTo>
                    <a:pt x="962025" y="132664"/>
                  </a:lnTo>
                  <a:lnTo>
                    <a:pt x="958723" y="129197"/>
                  </a:lnTo>
                  <a:lnTo>
                    <a:pt x="955548" y="125742"/>
                  </a:lnTo>
                  <a:lnTo>
                    <a:pt x="951738" y="124002"/>
                  </a:lnTo>
                  <a:lnTo>
                    <a:pt x="942848" y="124002"/>
                  </a:lnTo>
                  <a:lnTo>
                    <a:pt x="938911" y="125310"/>
                  </a:lnTo>
                  <a:lnTo>
                    <a:pt x="935736" y="127914"/>
                  </a:lnTo>
                  <a:lnTo>
                    <a:pt x="932688" y="130517"/>
                  </a:lnTo>
                  <a:lnTo>
                    <a:pt x="931037" y="133807"/>
                  </a:lnTo>
                  <a:lnTo>
                    <a:pt x="931037" y="143243"/>
                  </a:lnTo>
                  <a:lnTo>
                    <a:pt x="934085" y="147497"/>
                  </a:lnTo>
                  <a:lnTo>
                    <a:pt x="940054" y="150533"/>
                  </a:lnTo>
                  <a:lnTo>
                    <a:pt x="941324" y="152450"/>
                  </a:lnTo>
                  <a:lnTo>
                    <a:pt x="941959" y="154393"/>
                  </a:lnTo>
                  <a:lnTo>
                    <a:pt x="941959" y="156375"/>
                  </a:lnTo>
                  <a:lnTo>
                    <a:pt x="940879" y="160604"/>
                  </a:lnTo>
                  <a:lnTo>
                    <a:pt x="937666" y="165557"/>
                  </a:lnTo>
                  <a:lnTo>
                    <a:pt x="932307" y="171234"/>
                  </a:lnTo>
                  <a:lnTo>
                    <a:pt x="924814" y="177647"/>
                  </a:lnTo>
                  <a:lnTo>
                    <a:pt x="932815" y="188442"/>
                  </a:lnTo>
                  <a:lnTo>
                    <a:pt x="961771" y="157238"/>
                  </a:lnTo>
                  <a:lnTo>
                    <a:pt x="963549" y="149606"/>
                  </a:lnTo>
                  <a:lnTo>
                    <a:pt x="963549" y="136677"/>
                  </a:lnTo>
                  <a:close/>
                </a:path>
              </a:pathLst>
            </a:custGeom>
            <a:solidFill>
              <a:srgbClr val="FFFFFF"/>
            </a:solidFill>
          </p:spPr>
          <p:txBody>
            <a:bodyPr wrap="square" lIns="0" tIns="0" rIns="0" bIns="0" rtlCol="0"/>
            <a:lstStyle/>
            <a:p>
              <a:endParaRPr/>
            </a:p>
          </p:txBody>
        </p:sp>
        <p:pic>
          <p:nvPicPr>
            <p:cNvPr id="15" name="object 15"/>
            <p:cNvPicPr/>
            <p:nvPr/>
          </p:nvPicPr>
          <p:blipFill>
            <a:blip r:embed="rId6" cstate="print"/>
            <a:stretch>
              <a:fillRect/>
            </a:stretch>
          </p:blipFill>
          <p:spPr>
            <a:xfrm>
              <a:off x="2447543" y="4640033"/>
              <a:ext cx="1085977" cy="192989"/>
            </a:xfrm>
            <a:prstGeom prst="rect">
              <a:avLst/>
            </a:prstGeom>
          </p:spPr>
        </p:pic>
        <p:pic>
          <p:nvPicPr>
            <p:cNvPr id="16" name="object 16"/>
            <p:cNvPicPr/>
            <p:nvPr/>
          </p:nvPicPr>
          <p:blipFill>
            <a:blip r:embed="rId7" cstate="print"/>
            <a:stretch>
              <a:fillRect/>
            </a:stretch>
          </p:blipFill>
          <p:spPr>
            <a:xfrm>
              <a:off x="3611879" y="4644389"/>
              <a:ext cx="120904" cy="149047"/>
            </a:xfrm>
            <a:prstGeom prst="rect">
              <a:avLst/>
            </a:prstGeom>
          </p:spPr>
        </p:pic>
        <p:sp>
          <p:nvSpPr>
            <p:cNvPr id="17" name="object 17"/>
            <p:cNvSpPr/>
            <p:nvPr/>
          </p:nvSpPr>
          <p:spPr>
            <a:xfrm>
              <a:off x="3811574" y="4654778"/>
              <a:ext cx="654685" cy="178435"/>
            </a:xfrm>
            <a:custGeom>
              <a:avLst/>
              <a:gdLst/>
              <a:ahLst/>
              <a:cxnLst/>
              <a:rect l="l" t="t" r="r" b="b"/>
              <a:pathLst>
                <a:path w="654685" h="178435">
                  <a:moveTo>
                    <a:pt x="53162" y="66611"/>
                  </a:moveTo>
                  <a:lnTo>
                    <a:pt x="50368" y="66611"/>
                  </a:lnTo>
                  <a:lnTo>
                    <a:pt x="38962" y="67259"/>
                  </a:lnTo>
                  <a:lnTo>
                    <a:pt x="3251" y="89392"/>
                  </a:lnTo>
                  <a:lnTo>
                    <a:pt x="0" y="106439"/>
                  </a:lnTo>
                  <a:lnTo>
                    <a:pt x="540" y="113221"/>
                  </a:lnTo>
                  <a:lnTo>
                    <a:pt x="34874" y="138658"/>
                  </a:lnTo>
                  <a:lnTo>
                    <a:pt x="40589" y="138658"/>
                  </a:lnTo>
                  <a:lnTo>
                    <a:pt x="46177" y="137490"/>
                  </a:lnTo>
                  <a:lnTo>
                    <a:pt x="51384" y="135140"/>
                  </a:lnTo>
                  <a:lnTo>
                    <a:pt x="56718" y="132803"/>
                  </a:lnTo>
                  <a:lnTo>
                    <a:pt x="60401" y="129781"/>
                  </a:lnTo>
                  <a:lnTo>
                    <a:pt x="62560" y="126085"/>
                  </a:lnTo>
                  <a:lnTo>
                    <a:pt x="87809" y="126085"/>
                  </a:lnTo>
                  <a:lnTo>
                    <a:pt x="85769" y="121459"/>
                  </a:lnTo>
                  <a:lnTo>
                    <a:pt x="85278" y="118960"/>
                  </a:lnTo>
                  <a:lnTo>
                    <a:pt x="28651" y="118960"/>
                  </a:lnTo>
                  <a:lnTo>
                    <a:pt x="23444" y="114211"/>
                  </a:lnTo>
                  <a:lnTo>
                    <a:pt x="23546" y="104216"/>
                  </a:lnTo>
                  <a:lnTo>
                    <a:pt x="25182" y="96310"/>
                  </a:lnTo>
                  <a:lnTo>
                    <a:pt x="30397" y="90309"/>
                  </a:lnTo>
                  <a:lnTo>
                    <a:pt x="39089" y="86709"/>
                  </a:lnTo>
                  <a:lnTo>
                    <a:pt x="51257" y="85509"/>
                  </a:lnTo>
                  <a:lnTo>
                    <a:pt x="83769" y="85509"/>
                  </a:lnTo>
                  <a:lnTo>
                    <a:pt x="83769" y="81546"/>
                  </a:lnTo>
                  <a:lnTo>
                    <a:pt x="83133" y="68084"/>
                  </a:lnTo>
                  <a:lnTo>
                    <a:pt x="60147" y="68084"/>
                  </a:lnTo>
                  <a:lnTo>
                    <a:pt x="56337" y="67106"/>
                  </a:lnTo>
                  <a:lnTo>
                    <a:pt x="53162" y="66611"/>
                  </a:lnTo>
                  <a:close/>
                </a:path>
                <a:path w="654685" h="178435">
                  <a:moveTo>
                    <a:pt x="87809" y="126085"/>
                  </a:moveTo>
                  <a:lnTo>
                    <a:pt x="62560" y="126085"/>
                  </a:lnTo>
                  <a:lnTo>
                    <a:pt x="63576" y="129184"/>
                  </a:lnTo>
                  <a:lnTo>
                    <a:pt x="65354" y="132054"/>
                  </a:lnTo>
                  <a:lnTo>
                    <a:pt x="70688" y="137337"/>
                  </a:lnTo>
                  <a:lnTo>
                    <a:pt x="73736" y="138658"/>
                  </a:lnTo>
                  <a:lnTo>
                    <a:pt x="80213" y="138658"/>
                  </a:lnTo>
                  <a:lnTo>
                    <a:pt x="83007" y="138239"/>
                  </a:lnTo>
                  <a:lnTo>
                    <a:pt x="85293" y="137413"/>
                  </a:lnTo>
                  <a:lnTo>
                    <a:pt x="87706" y="136588"/>
                  </a:lnTo>
                  <a:lnTo>
                    <a:pt x="89865" y="134404"/>
                  </a:lnTo>
                  <a:lnTo>
                    <a:pt x="91770" y="130835"/>
                  </a:lnTo>
                  <a:lnTo>
                    <a:pt x="88269" y="127129"/>
                  </a:lnTo>
                  <a:lnTo>
                    <a:pt x="87809" y="126085"/>
                  </a:lnTo>
                  <a:close/>
                </a:path>
                <a:path w="654685" h="178435">
                  <a:moveTo>
                    <a:pt x="83769" y="85509"/>
                  </a:moveTo>
                  <a:lnTo>
                    <a:pt x="53289" y="85509"/>
                  </a:lnTo>
                  <a:lnTo>
                    <a:pt x="56337" y="85940"/>
                  </a:lnTo>
                  <a:lnTo>
                    <a:pt x="60274" y="86791"/>
                  </a:lnTo>
                  <a:lnTo>
                    <a:pt x="39192" y="118960"/>
                  </a:lnTo>
                  <a:lnTo>
                    <a:pt x="85278" y="118960"/>
                  </a:lnTo>
                  <a:lnTo>
                    <a:pt x="84345" y="114211"/>
                  </a:lnTo>
                  <a:lnTo>
                    <a:pt x="84238" y="113221"/>
                  </a:lnTo>
                  <a:lnTo>
                    <a:pt x="83885" y="106439"/>
                  </a:lnTo>
                  <a:lnTo>
                    <a:pt x="83769" y="85509"/>
                  </a:lnTo>
                  <a:close/>
                </a:path>
                <a:path w="654685" h="178435">
                  <a:moveTo>
                    <a:pt x="78775" y="49390"/>
                  </a:moveTo>
                  <a:lnTo>
                    <a:pt x="37668" y="49390"/>
                  </a:lnTo>
                  <a:lnTo>
                    <a:pt x="47502" y="50559"/>
                  </a:lnTo>
                  <a:lnTo>
                    <a:pt x="54527" y="54065"/>
                  </a:lnTo>
                  <a:lnTo>
                    <a:pt x="58742" y="59907"/>
                  </a:lnTo>
                  <a:lnTo>
                    <a:pt x="60147" y="68084"/>
                  </a:lnTo>
                  <a:lnTo>
                    <a:pt x="83133" y="68084"/>
                  </a:lnTo>
                  <a:lnTo>
                    <a:pt x="83050" y="67106"/>
                  </a:lnTo>
                  <a:lnTo>
                    <a:pt x="81086" y="55708"/>
                  </a:lnTo>
                  <a:lnTo>
                    <a:pt x="78775" y="49390"/>
                  </a:lnTo>
                  <a:close/>
                </a:path>
                <a:path w="654685" h="178435">
                  <a:moveTo>
                    <a:pt x="39319" y="28701"/>
                  </a:moveTo>
                  <a:lnTo>
                    <a:pt x="31223" y="29085"/>
                  </a:lnTo>
                  <a:lnTo>
                    <a:pt x="23698" y="30235"/>
                  </a:lnTo>
                  <a:lnTo>
                    <a:pt x="16745" y="32152"/>
                  </a:lnTo>
                  <a:lnTo>
                    <a:pt x="10363" y="34836"/>
                  </a:lnTo>
                  <a:lnTo>
                    <a:pt x="15443" y="54038"/>
                  </a:lnTo>
                  <a:lnTo>
                    <a:pt x="21412" y="50939"/>
                  </a:lnTo>
                  <a:lnTo>
                    <a:pt x="28778" y="49390"/>
                  </a:lnTo>
                  <a:lnTo>
                    <a:pt x="78775" y="49390"/>
                  </a:lnTo>
                  <a:lnTo>
                    <a:pt x="77714" y="46488"/>
                  </a:lnTo>
                  <a:lnTo>
                    <a:pt x="72974" y="39738"/>
                  </a:lnTo>
                  <a:lnTo>
                    <a:pt x="66858" y="34906"/>
                  </a:lnTo>
                  <a:lnTo>
                    <a:pt x="59194" y="31457"/>
                  </a:lnTo>
                  <a:lnTo>
                    <a:pt x="50007" y="29390"/>
                  </a:lnTo>
                  <a:lnTo>
                    <a:pt x="39319" y="28701"/>
                  </a:lnTo>
                  <a:close/>
                </a:path>
                <a:path w="654685" h="178435">
                  <a:moveTo>
                    <a:pt x="112344" y="110147"/>
                  </a:moveTo>
                  <a:lnTo>
                    <a:pt x="103962" y="129844"/>
                  </a:lnTo>
                  <a:lnTo>
                    <a:pt x="110312" y="133413"/>
                  </a:lnTo>
                  <a:lnTo>
                    <a:pt x="115519" y="135775"/>
                  </a:lnTo>
                  <a:lnTo>
                    <a:pt x="119583" y="136918"/>
                  </a:lnTo>
                  <a:lnTo>
                    <a:pt x="123520" y="138074"/>
                  </a:lnTo>
                  <a:lnTo>
                    <a:pt x="128981" y="138658"/>
                  </a:lnTo>
                  <a:lnTo>
                    <a:pt x="135712" y="138658"/>
                  </a:lnTo>
                  <a:lnTo>
                    <a:pt x="171732" y="120159"/>
                  </a:lnTo>
                  <a:lnTo>
                    <a:pt x="172108" y="118960"/>
                  </a:lnTo>
                  <a:lnTo>
                    <a:pt x="127330" y="118960"/>
                  </a:lnTo>
                  <a:lnTo>
                    <a:pt x="119329" y="116027"/>
                  </a:lnTo>
                  <a:lnTo>
                    <a:pt x="112344" y="110147"/>
                  </a:lnTo>
                  <a:close/>
                </a:path>
                <a:path w="654685" h="178435">
                  <a:moveTo>
                    <a:pt x="139014" y="28701"/>
                  </a:moveTo>
                  <a:lnTo>
                    <a:pt x="103686" y="48399"/>
                  </a:lnTo>
                  <a:lnTo>
                    <a:pt x="103581" y="57797"/>
                  </a:lnTo>
                  <a:lnTo>
                    <a:pt x="105202" y="67469"/>
                  </a:lnTo>
                  <a:lnTo>
                    <a:pt x="110074" y="76006"/>
                  </a:lnTo>
                  <a:lnTo>
                    <a:pt x="118208" y="83404"/>
                  </a:lnTo>
                  <a:lnTo>
                    <a:pt x="129616" y="89661"/>
                  </a:lnTo>
                  <a:lnTo>
                    <a:pt x="137617" y="93167"/>
                  </a:lnTo>
                  <a:lnTo>
                    <a:pt x="142951" y="96202"/>
                  </a:lnTo>
                  <a:lnTo>
                    <a:pt x="148539" y="101345"/>
                  </a:lnTo>
                  <a:lnTo>
                    <a:pt x="149809" y="104647"/>
                  </a:lnTo>
                  <a:lnTo>
                    <a:pt x="149809" y="115531"/>
                  </a:lnTo>
                  <a:lnTo>
                    <a:pt x="145237" y="118960"/>
                  </a:lnTo>
                  <a:lnTo>
                    <a:pt x="172108" y="118960"/>
                  </a:lnTo>
                  <a:lnTo>
                    <a:pt x="173675" y="113964"/>
                  </a:lnTo>
                  <a:lnTo>
                    <a:pt x="174320" y="106984"/>
                  </a:lnTo>
                  <a:lnTo>
                    <a:pt x="174320" y="99593"/>
                  </a:lnTo>
                  <a:lnTo>
                    <a:pt x="172415" y="93294"/>
                  </a:lnTo>
                  <a:lnTo>
                    <a:pt x="164541" y="82867"/>
                  </a:lnTo>
                  <a:lnTo>
                    <a:pt x="158191" y="78435"/>
                  </a:lnTo>
                  <a:lnTo>
                    <a:pt x="140538" y="71107"/>
                  </a:lnTo>
                  <a:lnTo>
                    <a:pt x="134823" y="68186"/>
                  </a:lnTo>
                  <a:lnTo>
                    <a:pt x="132029" y="66014"/>
                  </a:lnTo>
                  <a:lnTo>
                    <a:pt x="129362" y="63830"/>
                  </a:lnTo>
                  <a:lnTo>
                    <a:pt x="128092" y="61391"/>
                  </a:lnTo>
                  <a:lnTo>
                    <a:pt x="128092" y="51828"/>
                  </a:lnTo>
                  <a:lnTo>
                    <a:pt x="132156" y="48399"/>
                  </a:lnTo>
                  <a:lnTo>
                    <a:pt x="164219" y="48399"/>
                  </a:lnTo>
                  <a:lnTo>
                    <a:pt x="168605" y="36118"/>
                  </a:lnTo>
                  <a:lnTo>
                    <a:pt x="161552" y="32875"/>
                  </a:lnTo>
                  <a:lnTo>
                    <a:pt x="154286" y="30557"/>
                  </a:lnTo>
                  <a:lnTo>
                    <a:pt x="146781" y="29166"/>
                  </a:lnTo>
                  <a:lnTo>
                    <a:pt x="139014" y="28701"/>
                  </a:lnTo>
                  <a:close/>
                </a:path>
                <a:path w="654685" h="178435">
                  <a:moveTo>
                    <a:pt x="164219" y="48399"/>
                  </a:moveTo>
                  <a:lnTo>
                    <a:pt x="149555" y="48399"/>
                  </a:lnTo>
                  <a:lnTo>
                    <a:pt x="156667" y="50698"/>
                  </a:lnTo>
                  <a:lnTo>
                    <a:pt x="161747" y="55321"/>
                  </a:lnTo>
                  <a:lnTo>
                    <a:pt x="164219" y="48399"/>
                  </a:lnTo>
                  <a:close/>
                </a:path>
                <a:path w="654685" h="178435">
                  <a:moveTo>
                    <a:pt x="214071" y="30683"/>
                  </a:moveTo>
                  <a:lnTo>
                    <a:pt x="190576" y="30683"/>
                  </a:lnTo>
                  <a:lnTo>
                    <a:pt x="190576" y="178244"/>
                  </a:lnTo>
                  <a:lnTo>
                    <a:pt x="214071" y="178244"/>
                  </a:lnTo>
                  <a:lnTo>
                    <a:pt x="214071" y="134010"/>
                  </a:lnTo>
                  <a:lnTo>
                    <a:pt x="257113" y="134010"/>
                  </a:lnTo>
                  <a:lnTo>
                    <a:pt x="263428" y="130750"/>
                  </a:lnTo>
                  <a:lnTo>
                    <a:pt x="270713" y="124599"/>
                  </a:lnTo>
                  <a:lnTo>
                    <a:pt x="275764" y="117779"/>
                  </a:lnTo>
                  <a:lnTo>
                    <a:pt x="223342" y="117779"/>
                  </a:lnTo>
                  <a:lnTo>
                    <a:pt x="218389" y="115963"/>
                  </a:lnTo>
                  <a:lnTo>
                    <a:pt x="214071" y="112331"/>
                  </a:lnTo>
                  <a:lnTo>
                    <a:pt x="214071" y="56603"/>
                  </a:lnTo>
                  <a:lnTo>
                    <a:pt x="218516" y="51993"/>
                  </a:lnTo>
                  <a:lnTo>
                    <a:pt x="223469" y="49682"/>
                  </a:lnTo>
                  <a:lnTo>
                    <a:pt x="275535" y="49682"/>
                  </a:lnTo>
                  <a:lnTo>
                    <a:pt x="271903" y="42656"/>
                  </a:lnTo>
                  <a:lnTo>
                    <a:pt x="264936" y="37807"/>
                  </a:lnTo>
                  <a:lnTo>
                    <a:pt x="214071" y="37807"/>
                  </a:lnTo>
                  <a:lnTo>
                    <a:pt x="214071" y="30683"/>
                  </a:lnTo>
                  <a:close/>
                </a:path>
                <a:path w="654685" h="178435">
                  <a:moveTo>
                    <a:pt x="257113" y="134010"/>
                  </a:moveTo>
                  <a:lnTo>
                    <a:pt x="214071" y="134010"/>
                  </a:lnTo>
                  <a:lnTo>
                    <a:pt x="220167" y="137109"/>
                  </a:lnTo>
                  <a:lnTo>
                    <a:pt x="226898" y="138658"/>
                  </a:lnTo>
                  <a:lnTo>
                    <a:pt x="234264" y="138658"/>
                  </a:lnTo>
                  <a:lnTo>
                    <a:pt x="245192" y="137779"/>
                  </a:lnTo>
                  <a:lnTo>
                    <a:pt x="254917" y="135143"/>
                  </a:lnTo>
                  <a:lnTo>
                    <a:pt x="257113" y="134010"/>
                  </a:lnTo>
                  <a:close/>
                </a:path>
                <a:path w="654685" h="178435">
                  <a:moveTo>
                    <a:pt x="275535" y="49682"/>
                  </a:moveTo>
                  <a:lnTo>
                    <a:pt x="239979" y="49682"/>
                  </a:lnTo>
                  <a:lnTo>
                    <a:pt x="247726" y="52235"/>
                  </a:lnTo>
                  <a:lnTo>
                    <a:pt x="252425" y="57353"/>
                  </a:lnTo>
                  <a:lnTo>
                    <a:pt x="255518" y="61885"/>
                  </a:lnTo>
                  <a:lnTo>
                    <a:pt x="257743" y="67806"/>
                  </a:lnTo>
                  <a:lnTo>
                    <a:pt x="259086" y="75121"/>
                  </a:lnTo>
                  <a:lnTo>
                    <a:pt x="259537" y="83832"/>
                  </a:lnTo>
                  <a:lnTo>
                    <a:pt x="259086" y="92045"/>
                  </a:lnTo>
                  <a:lnTo>
                    <a:pt x="239852" y="117779"/>
                  </a:lnTo>
                  <a:lnTo>
                    <a:pt x="275764" y="117779"/>
                  </a:lnTo>
                  <a:lnTo>
                    <a:pt x="276473" y="116822"/>
                  </a:lnTo>
                  <a:lnTo>
                    <a:pt x="280603" y="107549"/>
                  </a:lnTo>
                  <a:lnTo>
                    <a:pt x="283089" y="96781"/>
                  </a:lnTo>
                  <a:lnTo>
                    <a:pt x="283921" y="84518"/>
                  </a:lnTo>
                  <a:lnTo>
                    <a:pt x="280918" y="60098"/>
                  </a:lnTo>
                  <a:lnTo>
                    <a:pt x="275535" y="49682"/>
                  </a:lnTo>
                  <a:close/>
                </a:path>
                <a:path w="654685" h="178435">
                  <a:moveTo>
                    <a:pt x="235788" y="28701"/>
                  </a:moveTo>
                  <a:lnTo>
                    <a:pt x="227279" y="28701"/>
                  </a:lnTo>
                  <a:lnTo>
                    <a:pt x="220040" y="31737"/>
                  </a:lnTo>
                  <a:lnTo>
                    <a:pt x="214071" y="37807"/>
                  </a:lnTo>
                  <a:lnTo>
                    <a:pt x="264936" y="37807"/>
                  </a:lnTo>
                  <a:lnTo>
                    <a:pt x="256864" y="32190"/>
                  </a:lnTo>
                  <a:lnTo>
                    <a:pt x="235788" y="28701"/>
                  </a:lnTo>
                  <a:close/>
                </a:path>
                <a:path w="654685" h="178435">
                  <a:moveTo>
                    <a:pt x="348691" y="28701"/>
                  </a:moveTo>
                  <a:lnTo>
                    <a:pt x="313385" y="44234"/>
                  </a:lnTo>
                  <a:lnTo>
                    <a:pt x="298653" y="84810"/>
                  </a:lnTo>
                  <a:lnTo>
                    <a:pt x="299488" y="96831"/>
                  </a:lnTo>
                  <a:lnTo>
                    <a:pt x="319397" y="130670"/>
                  </a:lnTo>
                  <a:lnTo>
                    <a:pt x="348437" y="138658"/>
                  </a:lnTo>
                  <a:lnTo>
                    <a:pt x="360035" y="137996"/>
                  </a:lnTo>
                  <a:lnTo>
                    <a:pt x="370074" y="136010"/>
                  </a:lnTo>
                  <a:lnTo>
                    <a:pt x="378566" y="132700"/>
                  </a:lnTo>
                  <a:lnTo>
                    <a:pt x="385521" y="128066"/>
                  </a:lnTo>
                  <a:lnTo>
                    <a:pt x="380635" y="117970"/>
                  </a:lnTo>
                  <a:lnTo>
                    <a:pt x="343357" y="117970"/>
                  </a:lnTo>
                  <a:lnTo>
                    <a:pt x="336499" y="115633"/>
                  </a:lnTo>
                  <a:lnTo>
                    <a:pt x="331419" y="110947"/>
                  </a:lnTo>
                  <a:lnTo>
                    <a:pt x="326466" y="106260"/>
                  </a:lnTo>
                  <a:lnTo>
                    <a:pt x="323672" y="99694"/>
                  </a:lnTo>
                  <a:lnTo>
                    <a:pt x="323164" y="91249"/>
                  </a:lnTo>
                  <a:lnTo>
                    <a:pt x="395173" y="91249"/>
                  </a:lnTo>
                  <a:lnTo>
                    <a:pt x="396443" y="85115"/>
                  </a:lnTo>
                  <a:lnTo>
                    <a:pt x="397078" y="80530"/>
                  </a:lnTo>
                  <a:lnTo>
                    <a:pt x="397078" y="77495"/>
                  </a:lnTo>
                  <a:lnTo>
                    <a:pt x="396681" y="72643"/>
                  </a:lnTo>
                  <a:lnTo>
                    <a:pt x="324053" y="72643"/>
                  </a:lnTo>
                  <a:lnTo>
                    <a:pt x="327462" y="62468"/>
                  </a:lnTo>
                  <a:lnTo>
                    <a:pt x="332752" y="55202"/>
                  </a:lnTo>
                  <a:lnTo>
                    <a:pt x="339948" y="50843"/>
                  </a:lnTo>
                  <a:lnTo>
                    <a:pt x="349072" y="49390"/>
                  </a:lnTo>
                  <a:lnTo>
                    <a:pt x="389306" y="49390"/>
                  </a:lnTo>
                  <a:lnTo>
                    <a:pt x="383870" y="42456"/>
                  </a:lnTo>
                  <a:lnTo>
                    <a:pt x="376676" y="36438"/>
                  </a:lnTo>
                  <a:lnTo>
                    <a:pt x="368423" y="32140"/>
                  </a:lnTo>
                  <a:lnTo>
                    <a:pt x="359099" y="29561"/>
                  </a:lnTo>
                  <a:lnTo>
                    <a:pt x="348691" y="28701"/>
                  </a:lnTo>
                  <a:close/>
                </a:path>
                <a:path w="654685" h="178435">
                  <a:moveTo>
                    <a:pt x="376377" y="109169"/>
                  </a:moveTo>
                  <a:lnTo>
                    <a:pt x="371710" y="113019"/>
                  </a:lnTo>
                  <a:lnTo>
                    <a:pt x="366090" y="115770"/>
                  </a:lnTo>
                  <a:lnTo>
                    <a:pt x="359518" y="117420"/>
                  </a:lnTo>
                  <a:lnTo>
                    <a:pt x="351993" y="117970"/>
                  </a:lnTo>
                  <a:lnTo>
                    <a:pt x="380635" y="117970"/>
                  </a:lnTo>
                  <a:lnTo>
                    <a:pt x="376377" y="109169"/>
                  </a:lnTo>
                  <a:close/>
                </a:path>
                <a:path w="654685" h="178435">
                  <a:moveTo>
                    <a:pt x="389306" y="49390"/>
                  </a:moveTo>
                  <a:lnTo>
                    <a:pt x="349072" y="49390"/>
                  </a:lnTo>
                  <a:lnTo>
                    <a:pt x="358829" y="50843"/>
                  </a:lnTo>
                  <a:lnTo>
                    <a:pt x="366169" y="55202"/>
                  </a:lnTo>
                  <a:lnTo>
                    <a:pt x="371057" y="62468"/>
                  </a:lnTo>
                  <a:lnTo>
                    <a:pt x="373456" y="72643"/>
                  </a:lnTo>
                  <a:lnTo>
                    <a:pt x="396681" y="72643"/>
                  </a:lnTo>
                  <a:lnTo>
                    <a:pt x="396246" y="67325"/>
                  </a:lnTo>
                  <a:lnTo>
                    <a:pt x="393760" y="58094"/>
                  </a:lnTo>
                  <a:lnTo>
                    <a:pt x="389630" y="49804"/>
                  </a:lnTo>
                  <a:lnTo>
                    <a:pt x="389306" y="49390"/>
                  </a:lnTo>
                  <a:close/>
                </a:path>
                <a:path w="654685" h="178435">
                  <a:moveTo>
                    <a:pt x="442036" y="50571"/>
                  </a:moveTo>
                  <a:lnTo>
                    <a:pt x="418541" y="50571"/>
                  </a:lnTo>
                  <a:lnTo>
                    <a:pt x="418564" y="104571"/>
                  </a:lnTo>
                  <a:lnTo>
                    <a:pt x="439750" y="138658"/>
                  </a:lnTo>
                  <a:lnTo>
                    <a:pt x="459816" y="138658"/>
                  </a:lnTo>
                  <a:lnTo>
                    <a:pt x="467690" y="137667"/>
                  </a:lnTo>
                  <a:lnTo>
                    <a:pt x="473024" y="135686"/>
                  </a:lnTo>
                  <a:lnTo>
                    <a:pt x="473024" y="117779"/>
                  </a:lnTo>
                  <a:lnTo>
                    <a:pt x="451688" y="117779"/>
                  </a:lnTo>
                  <a:lnTo>
                    <a:pt x="447751" y="116204"/>
                  </a:lnTo>
                  <a:lnTo>
                    <a:pt x="443179" y="109943"/>
                  </a:lnTo>
                  <a:lnTo>
                    <a:pt x="442036" y="104571"/>
                  </a:lnTo>
                  <a:lnTo>
                    <a:pt x="442036" y="50571"/>
                  </a:lnTo>
                  <a:close/>
                </a:path>
                <a:path w="654685" h="178435">
                  <a:moveTo>
                    <a:pt x="473024" y="112928"/>
                  </a:moveTo>
                  <a:lnTo>
                    <a:pt x="468198" y="116154"/>
                  </a:lnTo>
                  <a:lnTo>
                    <a:pt x="462991" y="117779"/>
                  </a:lnTo>
                  <a:lnTo>
                    <a:pt x="473024" y="117779"/>
                  </a:lnTo>
                  <a:lnTo>
                    <a:pt x="473024" y="112928"/>
                  </a:lnTo>
                  <a:close/>
                </a:path>
                <a:path w="654685" h="178435">
                  <a:moveTo>
                    <a:pt x="469722" y="30683"/>
                  </a:moveTo>
                  <a:lnTo>
                    <a:pt x="406857" y="30683"/>
                  </a:lnTo>
                  <a:lnTo>
                    <a:pt x="406857" y="50571"/>
                  </a:lnTo>
                  <a:lnTo>
                    <a:pt x="469722" y="50571"/>
                  </a:lnTo>
                  <a:lnTo>
                    <a:pt x="469722" y="30683"/>
                  </a:lnTo>
                  <a:close/>
                </a:path>
                <a:path w="654685" h="178435">
                  <a:moveTo>
                    <a:pt x="442036" y="0"/>
                  </a:moveTo>
                  <a:lnTo>
                    <a:pt x="418541" y="9105"/>
                  </a:lnTo>
                  <a:lnTo>
                    <a:pt x="418541" y="30683"/>
                  </a:lnTo>
                  <a:lnTo>
                    <a:pt x="442036" y="30683"/>
                  </a:lnTo>
                  <a:lnTo>
                    <a:pt x="442036" y="0"/>
                  </a:lnTo>
                  <a:close/>
                </a:path>
                <a:path w="654685" h="178435">
                  <a:moveTo>
                    <a:pt x="518236" y="50571"/>
                  </a:moveTo>
                  <a:lnTo>
                    <a:pt x="494741" y="50571"/>
                  </a:lnTo>
                  <a:lnTo>
                    <a:pt x="494764" y="104571"/>
                  </a:lnTo>
                  <a:lnTo>
                    <a:pt x="515950" y="138658"/>
                  </a:lnTo>
                  <a:lnTo>
                    <a:pt x="536016" y="138658"/>
                  </a:lnTo>
                  <a:lnTo>
                    <a:pt x="543890" y="137667"/>
                  </a:lnTo>
                  <a:lnTo>
                    <a:pt x="549224" y="135686"/>
                  </a:lnTo>
                  <a:lnTo>
                    <a:pt x="549224" y="117779"/>
                  </a:lnTo>
                  <a:lnTo>
                    <a:pt x="527888" y="117779"/>
                  </a:lnTo>
                  <a:lnTo>
                    <a:pt x="523951" y="116204"/>
                  </a:lnTo>
                  <a:lnTo>
                    <a:pt x="519379" y="109943"/>
                  </a:lnTo>
                  <a:lnTo>
                    <a:pt x="518236" y="104571"/>
                  </a:lnTo>
                  <a:lnTo>
                    <a:pt x="518236" y="50571"/>
                  </a:lnTo>
                  <a:close/>
                </a:path>
                <a:path w="654685" h="178435">
                  <a:moveTo>
                    <a:pt x="549224" y="112928"/>
                  </a:moveTo>
                  <a:lnTo>
                    <a:pt x="544398" y="116154"/>
                  </a:lnTo>
                  <a:lnTo>
                    <a:pt x="539191" y="117779"/>
                  </a:lnTo>
                  <a:lnTo>
                    <a:pt x="549224" y="117779"/>
                  </a:lnTo>
                  <a:lnTo>
                    <a:pt x="549224" y="112928"/>
                  </a:lnTo>
                  <a:close/>
                </a:path>
                <a:path w="654685" h="178435">
                  <a:moveTo>
                    <a:pt x="545922" y="30683"/>
                  </a:moveTo>
                  <a:lnTo>
                    <a:pt x="483057" y="30683"/>
                  </a:lnTo>
                  <a:lnTo>
                    <a:pt x="483057" y="50571"/>
                  </a:lnTo>
                  <a:lnTo>
                    <a:pt x="545922" y="50571"/>
                  </a:lnTo>
                  <a:lnTo>
                    <a:pt x="545922" y="30683"/>
                  </a:lnTo>
                  <a:close/>
                </a:path>
                <a:path w="654685" h="178435">
                  <a:moveTo>
                    <a:pt x="518236" y="0"/>
                  </a:moveTo>
                  <a:lnTo>
                    <a:pt x="494741" y="9105"/>
                  </a:lnTo>
                  <a:lnTo>
                    <a:pt x="494741" y="30683"/>
                  </a:lnTo>
                  <a:lnTo>
                    <a:pt x="518236" y="30683"/>
                  </a:lnTo>
                  <a:lnTo>
                    <a:pt x="518236" y="0"/>
                  </a:lnTo>
                  <a:close/>
                </a:path>
                <a:path w="654685" h="178435">
                  <a:moveTo>
                    <a:pt x="615518" y="66611"/>
                  </a:moveTo>
                  <a:lnTo>
                    <a:pt x="612724" y="66611"/>
                  </a:lnTo>
                  <a:lnTo>
                    <a:pt x="601318" y="67259"/>
                  </a:lnTo>
                  <a:lnTo>
                    <a:pt x="565607" y="89392"/>
                  </a:lnTo>
                  <a:lnTo>
                    <a:pt x="562355" y="106439"/>
                  </a:lnTo>
                  <a:lnTo>
                    <a:pt x="562896" y="113221"/>
                  </a:lnTo>
                  <a:lnTo>
                    <a:pt x="597230" y="138658"/>
                  </a:lnTo>
                  <a:lnTo>
                    <a:pt x="602945" y="138658"/>
                  </a:lnTo>
                  <a:lnTo>
                    <a:pt x="608533" y="137490"/>
                  </a:lnTo>
                  <a:lnTo>
                    <a:pt x="613740" y="135140"/>
                  </a:lnTo>
                  <a:lnTo>
                    <a:pt x="619074" y="132803"/>
                  </a:lnTo>
                  <a:lnTo>
                    <a:pt x="622757" y="129781"/>
                  </a:lnTo>
                  <a:lnTo>
                    <a:pt x="624916" y="126085"/>
                  </a:lnTo>
                  <a:lnTo>
                    <a:pt x="650165" y="126085"/>
                  </a:lnTo>
                  <a:lnTo>
                    <a:pt x="648125" y="121459"/>
                  </a:lnTo>
                  <a:lnTo>
                    <a:pt x="647634" y="118960"/>
                  </a:lnTo>
                  <a:lnTo>
                    <a:pt x="591007" y="118960"/>
                  </a:lnTo>
                  <a:lnTo>
                    <a:pt x="585800" y="114211"/>
                  </a:lnTo>
                  <a:lnTo>
                    <a:pt x="585902" y="104216"/>
                  </a:lnTo>
                  <a:lnTo>
                    <a:pt x="587538" y="96310"/>
                  </a:lnTo>
                  <a:lnTo>
                    <a:pt x="592753" y="90309"/>
                  </a:lnTo>
                  <a:lnTo>
                    <a:pt x="601445" y="86709"/>
                  </a:lnTo>
                  <a:lnTo>
                    <a:pt x="613613" y="85509"/>
                  </a:lnTo>
                  <a:lnTo>
                    <a:pt x="646125" y="85509"/>
                  </a:lnTo>
                  <a:lnTo>
                    <a:pt x="646125" y="81546"/>
                  </a:lnTo>
                  <a:lnTo>
                    <a:pt x="645489" y="68084"/>
                  </a:lnTo>
                  <a:lnTo>
                    <a:pt x="622503" y="68084"/>
                  </a:lnTo>
                  <a:lnTo>
                    <a:pt x="618693" y="67106"/>
                  </a:lnTo>
                  <a:lnTo>
                    <a:pt x="615518" y="66611"/>
                  </a:lnTo>
                  <a:close/>
                </a:path>
                <a:path w="654685" h="178435">
                  <a:moveTo>
                    <a:pt x="650165" y="126085"/>
                  </a:moveTo>
                  <a:lnTo>
                    <a:pt x="624916" y="126085"/>
                  </a:lnTo>
                  <a:lnTo>
                    <a:pt x="625932" y="129184"/>
                  </a:lnTo>
                  <a:lnTo>
                    <a:pt x="627710" y="132054"/>
                  </a:lnTo>
                  <a:lnTo>
                    <a:pt x="633044" y="137337"/>
                  </a:lnTo>
                  <a:lnTo>
                    <a:pt x="636092" y="138658"/>
                  </a:lnTo>
                  <a:lnTo>
                    <a:pt x="642569" y="138658"/>
                  </a:lnTo>
                  <a:lnTo>
                    <a:pt x="645363" y="138239"/>
                  </a:lnTo>
                  <a:lnTo>
                    <a:pt x="647649" y="137413"/>
                  </a:lnTo>
                  <a:lnTo>
                    <a:pt x="650062" y="136588"/>
                  </a:lnTo>
                  <a:lnTo>
                    <a:pt x="652221" y="134404"/>
                  </a:lnTo>
                  <a:lnTo>
                    <a:pt x="654126" y="130835"/>
                  </a:lnTo>
                  <a:lnTo>
                    <a:pt x="650625" y="127129"/>
                  </a:lnTo>
                  <a:lnTo>
                    <a:pt x="650165" y="126085"/>
                  </a:lnTo>
                  <a:close/>
                </a:path>
                <a:path w="654685" h="178435">
                  <a:moveTo>
                    <a:pt x="646125" y="85509"/>
                  </a:moveTo>
                  <a:lnTo>
                    <a:pt x="615645" y="85509"/>
                  </a:lnTo>
                  <a:lnTo>
                    <a:pt x="618693" y="85940"/>
                  </a:lnTo>
                  <a:lnTo>
                    <a:pt x="622630" y="86791"/>
                  </a:lnTo>
                  <a:lnTo>
                    <a:pt x="601548" y="118960"/>
                  </a:lnTo>
                  <a:lnTo>
                    <a:pt x="647634" y="118960"/>
                  </a:lnTo>
                  <a:lnTo>
                    <a:pt x="646701" y="114211"/>
                  </a:lnTo>
                  <a:lnTo>
                    <a:pt x="646594" y="113221"/>
                  </a:lnTo>
                  <a:lnTo>
                    <a:pt x="646241" y="106439"/>
                  </a:lnTo>
                  <a:lnTo>
                    <a:pt x="646125" y="85509"/>
                  </a:lnTo>
                  <a:close/>
                </a:path>
                <a:path w="654685" h="178435">
                  <a:moveTo>
                    <a:pt x="641131" y="49390"/>
                  </a:moveTo>
                  <a:lnTo>
                    <a:pt x="600024" y="49390"/>
                  </a:lnTo>
                  <a:lnTo>
                    <a:pt x="609858" y="50559"/>
                  </a:lnTo>
                  <a:lnTo>
                    <a:pt x="616883" y="54065"/>
                  </a:lnTo>
                  <a:lnTo>
                    <a:pt x="621098" y="59907"/>
                  </a:lnTo>
                  <a:lnTo>
                    <a:pt x="622503" y="68084"/>
                  </a:lnTo>
                  <a:lnTo>
                    <a:pt x="645489" y="68084"/>
                  </a:lnTo>
                  <a:lnTo>
                    <a:pt x="645406" y="67106"/>
                  </a:lnTo>
                  <a:lnTo>
                    <a:pt x="643442" y="55708"/>
                  </a:lnTo>
                  <a:lnTo>
                    <a:pt x="641131" y="49390"/>
                  </a:lnTo>
                  <a:close/>
                </a:path>
                <a:path w="654685" h="178435">
                  <a:moveTo>
                    <a:pt x="601675" y="28701"/>
                  </a:moveTo>
                  <a:lnTo>
                    <a:pt x="593579" y="29085"/>
                  </a:lnTo>
                  <a:lnTo>
                    <a:pt x="586054" y="30235"/>
                  </a:lnTo>
                  <a:lnTo>
                    <a:pt x="579101" y="32152"/>
                  </a:lnTo>
                  <a:lnTo>
                    <a:pt x="572719" y="34836"/>
                  </a:lnTo>
                  <a:lnTo>
                    <a:pt x="577799" y="54038"/>
                  </a:lnTo>
                  <a:lnTo>
                    <a:pt x="583768" y="50939"/>
                  </a:lnTo>
                  <a:lnTo>
                    <a:pt x="591134" y="49390"/>
                  </a:lnTo>
                  <a:lnTo>
                    <a:pt x="641131" y="49390"/>
                  </a:lnTo>
                  <a:lnTo>
                    <a:pt x="640070" y="46488"/>
                  </a:lnTo>
                  <a:lnTo>
                    <a:pt x="635330" y="39738"/>
                  </a:lnTo>
                  <a:lnTo>
                    <a:pt x="629214" y="34906"/>
                  </a:lnTo>
                  <a:lnTo>
                    <a:pt x="621550" y="31457"/>
                  </a:lnTo>
                  <a:lnTo>
                    <a:pt x="612363" y="29390"/>
                  </a:lnTo>
                  <a:lnTo>
                    <a:pt x="601675" y="28701"/>
                  </a:lnTo>
                  <a:close/>
                </a:path>
              </a:pathLst>
            </a:custGeom>
            <a:solidFill>
              <a:srgbClr val="FFFFFF"/>
            </a:solidFill>
          </p:spPr>
          <p:txBody>
            <a:bodyPr wrap="square" lIns="0" tIns="0" rIns="0" bIns="0" rtlCol="0"/>
            <a:lstStyle/>
            <a:p>
              <a:endParaRPr/>
            </a:p>
          </p:txBody>
        </p:sp>
        <p:pic>
          <p:nvPicPr>
            <p:cNvPr id="18" name="object 18"/>
            <p:cNvPicPr/>
            <p:nvPr/>
          </p:nvPicPr>
          <p:blipFill>
            <a:blip r:embed="rId8" cstate="print"/>
            <a:stretch>
              <a:fillRect/>
            </a:stretch>
          </p:blipFill>
          <p:spPr>
            <a:xfrm>
              <a:off x="4540377" y="4640033"/>
              <a:ext cx="147955" cy="153403"/>
            </a:xfrm>
            <a:prstGeom prst="rect">
              <a:avLst/>
            </a:prstGeom>
          </p:spPr>
        </p:pic>
        <p:sp>
          <p:nvSpPr>
            <p:cNvPr id="19" name="object 19"/>
            <p:cNvSpPr/>
            <p:nvPr/>
          </p:nvSpPr>
          <p:spPr>
            <a:xfrm>
              <a:off x="4764023" y="4683480"/>
              <a:ext cx="568325" cy="110489"/>
            </a:xfrm>
            <a:custGeom>
              <a:avLst/>
              <a:gdLst/>
              <a:ahLst/>
              <a:cxnLst/>
              <a:rect l="l" t="t" r="r" b="b"/>
              <a:pathLst>
                <a:path w="568325" h="110489">
                  <a:moveTo>
                    <a:pt x="50037" y="0"/>
                  </a:moveTo>
                  <a:lnTo>
                    <a:pt x="14731" y="15532"/>
                  </a:lnTo>
                  <a:lnTo>
                    <a:pt x="0" y="56108"/>
                  </a:lnTo>
                  <a:lnTo>
                    <a:pt x="835" y="68129"/>
                  </a:lnTo>
                  <a:lnTo>
                    <a:pt x="20744" y="101968"/>
                  </a:lnTo>
                  <a:lnTo>
                    <a:pt x="49784" y="109956"/>
                  </a:lnTo>
                  <a:lnTo>
                    <a:pt x="61382" y="109294"/>
                  </a:lnTo>
                  <a:lnTo>
                    <a:pt x="71421" y="107308"/>
                  </a:lnTo>
                  <a:lnTo>
                    <a:pt x="79912" y="103998"/>
                  </a:lnTo>
                  <a:lnTo>
                    <a:pt x="86867" y="99364"/>
                  </a:lnTo>
                  <a:lnTo>
                    <a:pt x="81982" y="89268"/>
                  </a:lnTo>
                  <a:lnTo>
                    <a:pt x="44703" y="89268"/>
                  </a:lnTo>
                  <a:lnTo>
                    <a:pt x="37846" y="86931"/>
                  </a:lnTo>
                  <a:lnTo>
                    <a:pt x="32765" y="82245"/>
                  </a:lnTo>
                  <a:lnTo>
                    <a:pt x="27812" y="77558"/>
                  </a:lnTo>
                  <a:lnTo>
                    <a:pt x="25018" y="70992"/>
                  </a:lnTo>
                  <a:lnTo>
                    <a:pt x="24511" y="62547"/>
                  </a:lnTo>
                  <a:lnTo>
                    <a:pt x="96520" y="62547"/>
                  </a:lnTo>
                  <a:lnTo>
                    <a:pt x="97789" y="56413"/>
                  </a:lnTo>
                  <a:lnTo>
                    <a:pt x="98425" y="51828"/>
                  </a:lnTo>
                  <a:lnTo>
                    <a:pt x="98425" y="48793"/>
                  </a:lnTo>
                  <a:lnTo>
                    <a:pt x="98028" y="43941"/>
                  </a:lnTo>
                  <a:lnTo>
                    <a:pt x="25400" y="43941"/>
                  </a:lnTo>
                  <a:lnTo>
                    <a:pt x="28809" y="33766"/>
                  </a:lnTo>
                  <a:lnTo>
                    <a:pt x="34099" y="26500"/>
                  </a:lnTo>
                  <a:lnTo>
                    <a:pt x="41294" y="22141"/>
                  </a:lnTo>
                  <a:lnTo>
                    <a:pt x="50418" y="20688"/>
                  </a:lnTo>
                  <a:lnTo>
                    <a:pt x="90652" y="20688"/>
                  </a:lnTo>
                  <a:lnTo>
                    <a:pt x="85216" y="13754"/>
                  </a:lnTo>
                  <a:lnTo>
                    <a:pt x="78023" y="7736"/>
                  </a:lnTo>
                  <a:lnTo>
                    <a:pt x="69770" y="3438"/>
                  </a:lnTo>
                  <a:lnTo>
                    <a:pt x="60446" y="859"/>
                  </a:lnTo>
                  <a:lnTo>
                    <a:pt x="50037" y="0"/>
                  </a:lnTo>
                  <a:close/>
                </a:path>
                <a:path w="568325" h="110489">
                  <a:moveTo>
                    <a:pt x="77724" y="80467"/>
                  </a:moveTo>
                  <a:lnTo>
                    <a:pt x="73056" y="84317"/>
                  </a:lnTo>
                  <a:lnTo>
                    <a:pt x="67437" y="87068"/>
                  </a:lnTo>
                  <a:lnTo>
                    <a:pt x="60864" y="88718"/>
                  </a:lnTo>
                  <a:lnTo>
                    <a:pt x="53339" y="89268"/>
                  </a:lnTo>
                  <a:lnTo>
                    <a:pt x="81982" y="89268"/>
                  </a:lnTo>
                  <a:lnTo>
                    <a:pt x="77724" y="80467"/>
                  </a:lnTo>
                  <a:close/>
                </a:path>
                <a:path w="568325" h="110489">
                  <a:moveTo>
                    <a:pt x="90652" y="20688"/>
                  </a:moveTo>
                  <a:lnTo>
                    <a:pt x="50418" y="20688"/>
                  </a:lnTo>
                  <a:lnTo>
                    <a:pt x="60176" y="22141"/>
                  </a:lnTo>
                  <a:lnTo>
                    <a:pt x="67516" y="26500"/>
                  </a:lnTo>
                  <a:lnTo>
                    <a:pt x="72403" y="33766"/>
                  </a:lnTo>
                  <a:lnTo>
                    <a:pt x="74802" y="43941"/>
                  </a:lnTo>
                  <a:lnTo>
                    <a:pt x="98028" y="43941"/>
                  </a:lnTo>
                  <a:lnTo>
                    <a:pt x="97593" y="38623"/>
                  </a:lnTo>
                  <a:lnTo>
                    <a:pt x="95107" y="29392"/>
                  </a:lnTo>
                  <a:lnTo>
                    <a:pt x="90977" y="21102"/>
                  </a:lnTo>
                  <a:lnTo>
                    <a:pt x="90652" y="20688"/>
                  </a:lnTo>
                  <a:close/>
                </a:path>
                <a:path w="568325" h="110489">
                  <a:moveTo>
                    <a:pt x="118490" y="81445"/>
                  </a:moveTo>
                  <a:lnTo>
                    <a:pt x="110109" y="101142"/>
                  </a:lnTo>
                  <a:lnTo>
                    <a:pt x="116459" y="104711"/>
                  </a:lnTo>
                  <a:lnTo>
                    <a:pt x="121665" y="107073"/>
                  </a:lnTo>
                  <a:lnTo>
                    <a:pt x="125729" y="108216"/>
                  </a:lnTo>
                  <a:lnTo>
                    <a:pt x="129666" y="109372"/>
                  </a:lnTo>
                  <a:lnTo>
                    <a:pt x="135127" y="109956"/>
                  </a:lnTo>
                  <a:lnTo>
                    <a:pt x="141859" y="109956"/>
                  </a:lnTo>
                  <a:lnTo>
                    <a:pt x="177879" y="91457"/>
                  </a:lnTo>
                  <a:lnTo>
                    <a:pt x="178255" y="90258"/>
                  </a:lnTo>
                  <a:lnTo>
                    <a:pt x="133476" y="90258"/>
                  </a:lnTo>
                  <a:lnTo>
                    <a:pt x="125475" y="87325"/>
                  </a:lnTo>
                  <a:lnTo>
                    <a:pt x="118490" y="81445"/>
                  </a:lnTo>
                  <a:close/>
                </a:path>
                <a:path w="568325" h="110489">
                  <a:moveTo>
                    <a:pt x="145161" y="0"/>
                  </a:moveTo>
                  <a:lnTo>
                    <a:pt x="109833" y="19697"/>
                  </a:lnTo>
                  <a:lnTo>
                    <a:pt x="109727" y="29095"/>
                  </a:lnTo>
                  <a:lnTo>
                    <a:pt x="111349" y="38767"/>
                  </a:lnTo>
                  <a:lnTo>
                    <a:pt x="116220" y="47304"/>
                  </a:lnTo>
                  <a:lnTo>
                    <a:pt x="124354" y="54702"/>
                  </a:lnTo>
                  <a:lnTo>
                    <a:pt x="135762" y="60959"/>
                  </a:lnTo>
                  <a:lnTo>
                    <a:pt x="143763" y="64465"/>
                  </a:lnTo>
                  <a:lnTo>
                    <a:pt x="149098" y="67500"/>
                  </a:lnTo>
                  <a:lnTo>
                    <a:pt x="154686" y="72643"/>
                  </a:lnTo>
                  <a:lnTo>
                    <a:pt x="155955" y="75945"/>
                  </a:lnTo>
                  <a:lnTo>
                    <a:pt x="155955" y="86829"/>
                  </a:lnTo>
                  <a:lnTo>
                    <a:pt x="151384" y="90258"/>
                  </a:lnTo>
                  <a:lnTo>
                    <a:pt x="178255" y="90258"/>
                  </a:lnTo>
                  <a:lnTo>
                    <a:pt x="179822" y="85262"/>
                  </a:lnTo>
                  <a:lnTo>
                    <a:pt x="180466" y="78282"/>
                  </a:lnTo>
                  <a:lnTo>
                    <a:pt x="180466" y="70891"/>
                  </a:lnTo>
                  <a:lnTo>
                    <a:pt x="178562" y="64592"/>
                  </a:lnTo>
                  <a:lnTo>
                    <a:pt x="170687" y="54165"/>
                  </a:lnTo>
                  <a:lnTo>
                    <a:pt x="164337" y="49733"/>
                  </a:lnTo>
                  <a:lnTo>
                    <a:pt x="146685" y="42405"/>
                  </a:lnTo>
                  <a:lnTo>
                    <a:pt x="140970" y="39484"/>
                  </a:lnTo>
                  <a:lnTo>
                    <a:pt x="138175" y="37312"/>
                  </a:lnTo>
                  <a:lnTo>
                    <a:pt x="135509" y="35128"/>
                  </a:lnTo>
                  <a:lnTo>
                    <a:pt x="134238" y="32689"/>
                  </a:lnTo>
                  <a:lnTo>
                    <a:pt x="134238" y="23126"/>
                  </a:lnTo>
                  <a:lnTo>
                    <a:pt x="138302" y="19697"/>
                  </a:lnTo>
                  <a:lnTo>
                    <a:pt x="170365" y="19697"/>
                  </a:lnTo>
                  <a:lnTo>
                    <a:pt x="174751" y="7416"/>
                  </a:lnTo>
                  <a:lnTo>
                    <a:pt x="167699" y="4173"/>
                  </a:lnTo>
                  <a:lnTo>
                    <a:pt x="160432" y="1855"/>
                  </a:lnTo>
                  <a:lnTo>
                    <a:pt x="152927" y="464"/>
                  </a:lnTo>
                  <a:lnTo>
                    <a:pt x="145161" y="0"/>
                  </a:lnTo>
                  <a:close/>
                </a:path>
                <a:path w="568325" h="110489">
                  <a:moveTo>
                    <a:pt x="170365" y="19697"/>
                  </a:moveTo>
                  <a:lnTo>
                    <a:pt x="155701" y="19697"/>
                  </a:lnTo>
                  <a:lnTo>
                    <a:pt x="162813" y="21996"/>
                  </a:lnTo>
                  <a:lnTo>
                    <a:pt x="167893" y="26619"/>
                  </a:lnTo>
                  <a:lnTo>
                    <a:pt x="170365" y="19697"/>
                  </a:lnTo>
                  <a:close/>
                </a:path>
                <a:path w="568325" h="110489">
                  <a:moveTo>
                    <a:pt x="202311" y="81445"/>
                  </a:moveTo>
                  <a:lnTo>
                    <a:pt x="193928" y="101142"/>
                  </a:lnTo>
                  <a:lnTo>
                    <a:pt x="200278" y="104711"/>
                  </a:lnTo>
                  <a:lnTo>
                    <a:pt x="205486" y="107073"/>
                  </a:lnTo>
                  <a:lnTo>
                    <a:pt x="209550" y="108216"/>
                  </a:lnTo>
                  <a:lnTo>
                    <a:pt x="213487" y="109372"/>
                  </a:lnTo>
                  <a:lnTo>
                    <a:pt x="218948" y="109956"/>
                  </a:lnTo>
                  <a:lnTo>
                    <a:pt x="225678" y="109956"/>
                  </a:lnTo>
                  <a:lnTo>
                    <a:pt x="261699" y="91457"/>
                  </a:lnTo>
                  <a:lnTo>
                    <a:pt x="262075" y="90258"/>
                  </a:lnTo>
                  <a:lnTo>
                    <a:pt x="217297" y="90258"/>
                  </a:lnTo>
                  <a:lnTo>
                    <a:pt x="209296" y="87325"/>
                  </a:lnTo>
                  <a:lnTo>
                    <a:pt x="202311" y="81445"/>
                  </a:lnTo>
                  <a:close/>
                </a:path>
                <a:path w="568325" h="110489">
                  <a:moveTo>
                    <a:pt x="228980" y="0"/>
                  </a:moveTo>
                  <a:lnTo>
                    <a:pt x="193653" y="19697"/>
                  </a:lnTo>
                  <a:lnTo>
                    <a:pt x="193548" y="29095"/>
                  </a:lnTo>
                  <a:lnTo>
                    <a:pt x="195169" y="38767"/>
                  </a:lnTo>
                  <a:lnTo>
                    <a:pt x="200040" y="47304"/>
                  </a:lnTo>
                  <a:lnTo>
                    <a:pt x="208174" y="54702"/>
                  </a:lnTo>
                  <a:lnTo>
                    <a:pt x="219583" y="60959"/>
                  </a:lnTo>
                  <a:lnTo>
                    <a:pt x="227584" y="64465"/>
                  </a:lnTo>
                  <a:lnTo>
                    <a:pt x="232917" y="67500"/>
                  </a:lnTo>
                  <a:lnTo>
                    <a:pt x="238505" y="72643"/>
                  </a:lnTo>
                  <a:lnTo>
                    <a:pt x="239775" y="75945"/>
                  </a:lnTo>
                  <a:lnTo>
                    <a:pt x="239775" y="86829"/>
                  </a:lnTo>
                  <a:lnTo>
                    <a:pt x="235203" y="90258"/>
                  </a:lnTo>
                  <a:lnTo>
                    <a:pt x="262075" y="90258"/>
                  </a:lnTo>
                  <a:lnTo>
                    <a:pt x="263642" y="85262"/>
                  </a:lnTo>
                  <a:lnTo>
                    <a:pt x="264287" y="78282"/>
                  </a:lnTo>
                  <a:lnTo>
                    <a:pt x="264287" y="70891"/>
                  </a:lnTo>
                  <a:lnTo>
                    <a:pt x="262381" y="64592"/>
                  </a:lnTo>
                  <a:lnTo>
                    <a:pt x="254508" y="54165"/>
                  </a:lnTo>
                  <a:lnTo>
                    <a:pt x="248158" y="49733"/>
                  </a:lnTo>
                  <a:lnTo>
                    <a:pt x="230504" y="42405"/>
                  </a:lnTo>
                  <a:lnTo>
                    <a:pt x="224789" y="39484"/>
                  </a:lnTo>
                  <a:lnTo>
                    <a:pt x="221996" y="37312"/>
                  </a:lnTo>
                  <a:lnTo>
                    <a:pt x="219328" y="35128"/>
                  </a:lnTo>
                  <a:lnTo>
                    <a:pt x="218059" y="32689"/>
                  </a:lnTo>
                  <a:lnTo>
                    <a:pt x="218059" y="23126"/>
                  </a:lnTo>
                  <a:lnTo>
                    <a:pt x="222123" y="19697"/>
                  </a:lnTo>
                  <a:lnTo>
                    <a:pt x="254185" y="19697"/>
                  </a:lnTo>
                  <a:lnTo>
                    <a:pt x="258572" y="7416"/>
                  </a:lnTo>
                  <a:lnTo>
                    <a:pt x="251519" y="4173"/>
                  </a:lnTo>
                  <a:lnTo>
                    <a:pt x="244252" y="1855"/>
                  </a:lnTo>
                  <a:lnTo>
                    <a:pt x="236747" y="464"/>
                  </a:lnTo>
                  <a:lnTo>
                    <a:pt x="228980" y="0"/>
                  </a:lnTo>
                  <a:close/>
                </a:path>
                <a:path w="568325" h="110489">
                  <a:moveTo>
                    <a:pt x="254185" y="19697"/>
                  </a:moveTo>
                  <a:lnTo>
                    <a:pt x="239522" y="19697"/>
                  </a:lnTo>
                  <a:lnTo>
                    <a:pt x="246634" y="21996"/>
                  </a:lnTo>
                  <a:lnTo>
                    <a:pt x="251713" y="26619"/>
                  </a:lnTo>
                  <a:lnTo>
                    <a:pt x="254185" y="19697"/>
                  </a:lnTo>
                  <a:close/>
                </a:path>
                <a:path w="568325" h="110489">
                  <a:moveTo>
                    <a:pt x="327405" y="0"/>
                  </a:moveTo>
                  <a:lnTo>
                    <a:pt x="292100" y="15532"/>
                  </a:lnTo>
                  <a:lnTo>
                    <a:pt x="277367" y="56108"/>
                  </a:lnTo>
                  <a:lnTo>
                    <a:pt x="278203" y="68129"/>
                  </a:lnTo>
                  <a:lnTo>
                    <a:pt x="298112" y="101968"/>
                  </a:lnTo>
                  <a:lnTo>
                    <a:pt x="327151" y="109956"/>
                  </a:lnTo>
                  <a:lnTo>
                    <a:pt x="338750" y="109294"/>
                  </a:lnTo>
                  <a:lnTo>
                    <a:pt x="348789" y="107308"/>
                  </a:lnTo>
                  <a:lnTo>
                    <a:pt x="357280" y="103998"/>
                  </a:lnTo>
                  <a:lnTo>
                    <a:pt x="364236" y="99364"/>
                  </a:lnTo>
                  <a:lnTo>
                    <a:pt x="359350" y="89268"/>
                  </a:lnTo>
                  <a:lnTo>
                    <a:pt x="322072" y="89268"/>
                  </a:lnTo>
                  <a:lnTo>
                    <a:pt x="315213" y="86931"/>
                  </a:lnTo>
                  <a:lnTo>
                    <a:pt x="310134" y="82245"/>
                  </a:lnTo>
                  <a:lnTo>
                    <a:pt x="305180" y="77558"/>
                  </a:lnTo>
                  <a:lnTo>
                    <a:pt x="302387" y="70992"/>
                  </a:lnTo>
                  <a:lnTo>
                    <a:pt x="301878" y="62547"/>
                  </a:lnTo>
                  <a:lnTo>
                    <a:pt x="373888" y="62547"/>
                  </a:lnTo>
                  <a:lnTo>
                    <a:pt x="375158" y="56413"/>
                  </a:lnTo>
                  <a:lnTo>
                    <a:pt x="375792" y="51828"/>
                  </a:lnTo>
                  <a:lnTo>
                    <a:pt x="375792" y="48793"/>
                  </a:lnTo>
                  <a:lnTo>
                    <a:pt x="375396" y="43941"/>
                  </a:lnTo>
                  <a:lnTo>
                    <a:pt x="302767" y="43941"/>
                  </a:lnTo>
                  <a:lnTo>
                    <a:pt x="306177" y="33766"/>
                  </a:lnTo>
                  <a:lnTo>
                    <a:pt x="311467" y="26500"/>
                  </a:lnTo>
                  <a:lnTo>
                    <a:pt x="318662" y="22141"/>
                  </a:lnTo>
                  <a:lnTo>
                    <a:pt x="327787" y="20688"/>
                  </a:lnTo>
                  <a:lnTo>
                    <a:pt x="368020" y="20688"/>
                  </a:lnTo>
                  <a:lnTo>
                    <a:pt x="362585" y="13754"/>
                  </a:lnTo>
                  <a:lnTo>
                    <a:pt x="355391" y="7736"/>
                  </a:lnTo>
                  <a:lnTo>
                    <a:pt x="347138" y="3438"/>
                  </a:lnTo>
                  <a:lnTo>
                    <a:pt x="337814" y="859"/>
                  </a:lnTo>
                  <a:lnTo>
                    <a:pt x="327405" y="0"/>
                  </a:lnTo>
                  <a:close/>
                </a:path>
                <a:path w="568325" h="110489">
                  <a:moveTo>
                    <a:pt x="355091" y="80467"/>
                  </a:moveTo>
                  <a:lnTo>
                    <a:pt x="350424" y="84317"/>
                  </a:lnTo>
                  <a:lnTo>
                    <a:pt x="344804" y="87068"/>
                  </a:lnTo>
                  <a:lnTo>
                    <a:pt x="338232" y="88718"/>
                  </a:lnTo>
                  <a:lnTo>
                    <a:pt x="330708" y="89268"/>
                  </a:lnTo>
                  <a:lnTo>
                    <a:pt x="359350" y="89268"/>
                  </a:lnTo>
                  <a:lnTo>
                    <a:pt x="355091" y="80467"/>
                  </a:lnTo>
                  <a:close/>
                </a:path>
                <a:path w="568325" h="110489">
                  <a:moveTo>
                    <a:pt x="368020" y="20688"/>
                  </a:moveTo>
                  <a:lnTo>
                    <a:pt x="327787" y="20688"/>
                  </a:lnTo>
                  <a:lnTo>
                    <a:pt x="337544" y="22141"/>
                  </a:lnTo>
                  <a:lnTo>
                    <a:pt x="344884" y="26500"/>
                  </a:lnTo>
                  <a:lnTo>
                    <a:pt x="349771" y="33766"/>
                  </a:lnTo>
                  <a:lnTo>
                    <a:pt x="352171" y="43941"/>
                  </a:lnTo>
                  <a:lnTo>
                    <a:pt x="375396" y="43941"/>
                  </a:lnTo>
                  <a:lnTo>
                    <a:pt x="374961" y="38623"/>
                  </a:lnTo>
                  <a:lnTo>
                    <a:pt x="372475" y="29392"/>
                  </a:lnTo>
                  <a:lnTo>
                    <a:pt x="368345" y="21102"/>
                  </a:lnTo>
                  <a:lnTo>
                    <a:pt x="368020" y="20688"/>
                  </a:lnTo>
                  <a:close/>
                </a:path>
                <a:path w="568325" h="110489">
                  <a:moveTo>
                    <a:pt x="417195" y="1981"/>
                  </a:moveTo>
                  <a:lnTo>
                    <a:pt x="393700" y="1981"/>
                  </a:lnTo>
                  <a:lnTo>
                    <a:pt x="393700" y="107975"/>
                  </a:lnTo>
                  <a:lnTo>
                    <a:pt x="417195" y="107975"/>
                  </a:lnTo>
                  <a:lnTo>
                    <a:pt x="417195" y="40081"/>
                  </a:lnTo>
                  <a:lnTo>
                    <a:pt x="419353" y="33718"/>
                  </a:lnTo>
                  <a:lnTo>
                    <a:pt x="427736" y="23291"/>
                  </a:lnTo>
                  <a:lnTo>
                    <a:pt x="432562" y="20688"/>
                  </a:lnTo>
                  <a:lnTo>
                    <a:pt x="453924" y="20688"/>
                  </a:lnTo>
                  <a:lnTo>
                    <a:pt x="458197" y="11671"/>
                  </a:lnTo>
                  <a:lnTo>
                    <a:pt x="417195" y="11671"/>
                  </a:lnTo>
                  <a:lnTo>
                    <a:pt x="417195" y="1981"/>
                  </a:lnTo>
                  <a:close/>
                </a:path>
                <a:path w="568325" h="110489">
                  <a:moveTo>
                    <a:pt x="453924" y="20688"/>
                  </a:moveTo>
                  <a:lnTo>
                    <a:pt x="443102" y="20688"/>
                  </a:lnTo>
                  <a:lnTo>
                    <a:pt x="447675" y="22136"/>
                  </a:lnTo>
                  <a:lnTo>
                    <a:pt x="451865" y="25031"/>
                  </a:lnTo>
                  <a:lnTo>
                    <a:pt x="453924" y="20688"/>
                  </a:lnTo>
                  <a:close/>
                </a:path>
                <a:path w="568325" h="110489">
                  <a:moveTo>
                    <a:pt x="451485" y="0"/>
                  </a:moveTo>
                  <a:lnTo>
                    <a:pt x="443484" y="0"/>
                  </a:lnTo>
                  <a:lnTo>
                    <a:pt x="435697" y="728"/>
                  </a:lnTo>
                  <a:lnTo>
                    <a:pt x="428720" y="2916"/>
                  </a:lnTo>
                  <a:lnTo>
                    <a:pt x="422552" y="6563"/>
                  </a:lnTo>
                  <a:lnTo>
                    <a:pt x="417195" y="11671"/>
                  </a:lnTo>
                  <a:lnTo>
                    <a:pt x="458197" y="11671"/>
                  </a:lnTo>
                  <a:lnTo>
                    <a:pt x="461899" y="3860"/>
                  </a:lnTo>
                  <a:lnTo>
                    <a:pt x="457580" y="1282"/>
                  </a:lnTo>
                  <a:lnTo>
                    <a:pt x="451485" y="0"/>
                  </a:lnTo>
                  <a:close/>
                </a:path>
                <a:path w="568325" h="110489">
                  <a:moveTo>
                    <a:pt x="519429" y="0"/>
                  </a:moveTo>
                  <a:lnTo>
                    <a:pt x="484124" y="15532"/>
                  </a:lnTo>
                  <a:lnTo>
                    <a:pt x="469391" y="56108"/>
                  </a:lnTo>
                  <a:lnTo>
                    <a:pt x="470227" y="68129"/>
                  </a:lnTo>
                  <a:lnTo>
                    <a:pt x="490136" y="101968"/>
                  </a:lnTo>
                  <a:lnTo>
                    <a:pt x="519175" y="109956"/>
                  </a:lnTo>
                  <a:lnTo>
                    <a:pt x="530774" y="109294"/>
                  </a:lnTo>
                  <a:lnTo>
                    <a:pt x="540813" y="107308"/>
                  </a:lnTo>
                  <a:lnTo>
                    <a:pt x="549304" y="103998"/>
                  </a:lnTo>
                  <a:lnTo>
                    <a:pt x="556260" y="99364"/>
                  </a:lnTo>
                  <a:lnTo>
                    <a:pt x="551374" y="89268"/>
                  </a:lnTo>
                  <a:lnTo>
                    <a:pt x="514096" y="89268"/>
                  </a:lnTo>
                  <a:lnTo>
                    <a:pt x="507238" y="86931"/>
                  </a:lnTo>
                  <a:lnTo>
                    <a:pt x="502158" y="82245"/>
                  </a:lnTo>
                  <a:lnTo>
                    <a:pt x="497204" y="77558"/>
                  </a:lnTo>
                  <a:lnTo>
                    <a:pt x="494411" y="70992"/>
                  </a:lnTo>
                  <a:lnTo>
                    <a:pt x="493902" y="62547"/>
                  </a:lnTo>
                  <a:lnTo>
                    <a:pt x="565912" y="62547"/>
                  </a:lnTo>
                  <a:lnTo>
                    <a:pt x="567181" y="56413"/>
                  </a:lnTo>
                  <a:lnTo>
                    <a:pt x="567816" y="51828"/>
                  </a:lnTo>
                  <a:lnTo>
                    <a:pt x="567816" y="48793"/>
                  </a:lnTo>
                  <a:lnTo>
                    <a:pt x="567420" y="43941"/>
                  </a:lnTo>
                  <a:lnTo>
                    <a:pt x="494791" y="43941"/>
                  </a:lnTo>
                  <a:lnTo>
                    <a:pt x="498201" y="33766"/>
                  </a:lnTo>
                  <a:lnTo>
                    <a:pt x="503491" y="26500"/>
                  </a:lnTo>
                  <a:lnTo>
                    <a:pt x="510686" y="22141"/>
                  </a:lnTo>
                  <a:lnTo>
                    <a:pt x="519811" y="20688"/>
                  </a:lnTo>
                  <a:lnTo>
                    <a:pt x="560044" y="20688"/>
                  </a:lnTo>
                  <a:lnTo>
                    <a:pt x="554609" y="13754"/>
                  </a:lnTo>
                  <a:lnTo>
                    <a:pt x="547415" y="7736"/>
                  </a:lnTo>
                  <a:lnTo>
                    <a:pt x="539162" y="3438"/>
                  </a:lnTo>
                  <a:lnTo>
                    <a:pt x="529838" y="859"/>
                  </a:lnTo>
                  <a:lnTo>
                    <a:pt x="519429" y="0"/>
                  </a:lnTo>
                  <a:close/>
                </a:path>
                <a:path w="568325" h="110489">
                  <a:moveTo>
                    <a:pt x="547115" y="80467"/>
                  </a:moveTo>
                  <a:lnTo>
                    <a:pt x="542448" y="84317"/>
                  </a:lnTo>
                  <a:lnTo>
                    <a:pt x="536828" y="87068"/>
                  </a:lnTo>
                  <a:lnTo>
                    <a:pt x="530256" y="88718"/>
                  </a:lnTo>
                  <a:lnTo>
                    <a:pt x="522731" y="89268"/>
                  </a:lnTo>
                  <a:lnTo>
                    <a:pt x="551374" y="89268"/>
                  </a:lnTo>
                  <a:lnTo>
                    <a:pt x="547115" y="80467"/>
                  </a:lnTo>
                  <a:close/>
                </a:path>
                <a:path w="568325" h="110489">
                  <a:moveTo>
                    <a:pt x="560044" y="20688"/>
                  </a:moveTo>
                  <a:lnTo>
                    <a:pt x="519811" y="20688"/>
                  </a:lnTo>
                  <a:lnTo>
                    <a:pt x="529568" y="22141"/>
                  </a:lnTo>
                  <a:lnTo>
                    <a:pt x="536908" y="26500"/>
                  </a:lnTo>
                  <a:lnTo>
                    <a:pt x="541795" y="33766"/>
                  </a:lnTo>
                  <a:lnTo>
                    <a:pt x="544195" y="43941"/>
                  </a:lnTo>
                  <a:lnTo>
                    <a:pt x="567420" y="43941"/>
                  </a:lnTo>
                  <a:lnTo>
                    <a:pt x="566985" y="38623"/>
                  </a:lnTo>
                  <a:lnTo>
                    <a:pt x="564499" y="29392"/>
                  </a:lnTo>
                  <a:lnTo>
                    <a:pt x="560369" y="21102"/>
                  </a:lnTo>
                  <a:lnTo>
                    <a:pt x="560044" y="20688"/>
                  </a:lnTo>
                  <a:close/>
                </a:path>
              </a:pathLst>
            </a:custGeom>
            <a:solidFill>
              <a:srgbClr val="FFFFFF"/>
            </a:solidFill>
          </p:spPr>
          <p:txBody>
            <a:bodyPr wrap="square" lIns="0" tIns="0" rIns="0" bIns="0" rtlCol="0"/>
            <a:lstStyle/>
            <a:p>
              <a:endParaRPr/>
            </a:p>
          </p:txBody>
        </p:sp>
        <p:pic>
          <p:nvPicPr>
            <p:cNvPr id="20" name="object 20"/>
            <p:cNvPicPr/>
            <p:nvPr/>
          </p:nvPicPr>
          <p:blipFill>
            <a:blip r:embed="rId9" cstate="print"/>
            <a:stretch>
              <a:fillRect/>
            </a:stretch>
          </p:blipFill>
          <p:spPr>
            <a:xfrm>
              <a:off x="5410250" y="4640033"/>
              <a:ext cx="859358" cy="156375"/>
            </a:xfrm>
            <a:prstGeom prst="rect">
              <a:avLst/>
            </a:prstGeom>
          </p:spPr>
        </p:pic>
        <p:pic>
          <p:nvPicPr>
            <p:cNvPr id="21" name="object 21"/>
            <p:cNvPicPr/>
            <p:nvPr/>
          </p:nvPicPr>
          <p:blipFill>
            <a:blip r:embed="rId10" cstate="print"/>
            <a:stretch>
              <a:fillRect/>
            </a:stretch>
          </p:blipFill>
          <p:spPr>
            <a:xfrm>
              <a:off x="6369177" y="4646460"/>
              <a:ext cx="195452" cy="146977"/>
            </a:xfrm>
            <a:prstGeom prst="rect">
              <a:avLst/>
            </a:prstGeom>
          </p:spPr>
        </p:pic>
        <p:sp>
          <p:nvSpPr>
            <p:cNvPr id="22" name="object 22"/>
            <p:cNvSpPr/>
            <p:nvPr/>
          </p:nvSpPr>
          <p:spPr>
            <a:xfrm>
              <a:off x="6635496" y="4640033"/>
              <a:ext cx="1438910" cy="193040"/>
            </a:xfrm>
            <a:custGeom>
              <a:avLst/>
              <a:gdLst/>
              <a:ahLst/>
              <a:cxnLst/>
              <a:rect l="l" t="t" r="r" b="b"/>
              <a:pathLst>
                <a:path w="1438909" h="193039">
                  <a:moveTo>
                    <a:pt x="70739" y="114338"/>
                  </a:moveTo>
                  <a:lnTo>
                    <a:pt x="68834" y="108038"/>
                  </a:lnTo>
                  <a:lnTo>
                    <a:pt x="60960" y="97612"/>
                  </a:lnTo>
                  <a:lnTo>
                    <a:pt x="54610" y="93192"/>
                  </a:lnTo>
                  <a:lnTo>
                    <a:pt x="36957" y="85852"/>
                  </a:lnTo>
                  <a:lnTo>
                    <a:pt x="31242" y="82931"/>
                  </a:lnTo>
                  <a:lnTo>
                    <a:pt x="28448" y="80759"/>
                  </a:lnTo>
                  <a:lnTo>
                    <a:pt x="25781" y="78574"/>
                  </a:lnTo>
                  <a:lnTo>
                    <a:pt x="24511" y="76136"/>
                  </a:lnTo>
                  <a:lnTo>
                    <a:pt x="24511" y="66573"/>
                  </a:lnTo>
                  <a:lnTo>
                    <a:pt x="28575" y="63144"/>
                  </a:lnTo>
                  <a:lnTo>
                    <a:pt x="45974" y="63144"/>
                  </a:lnTo>
                  <a:lnTo>
                    <a:pt x="53086" y="65443"/>
                  </a:lnTo>
                  <a:lnTo>
                    <a:pt x="58166" y="70065"/>
                  </a:lnTo>
                  <a:lnTo>
                    <a:pt x="60629" y="63144"/>
                  </a:lnTo>
                  <a:lnTo>
                    <a:pt x="35433" y="43446"/>
                  </a:lnTo>
                  <a:lnTo>
                    <a:pt x="28041" y="43929"/>
                  </a:lnTo>
                  <a:lnTo>
                    <a:pt x="0" y="72542"/>
                  </a:lnTo>
                  <a:lnTo>
                    <a:pt x="1612" y="82219"/>
                  </a:lnTo>
                  <a:lnTo>
                    <a:pt x="6489" y="90754"/>
                  </a:lnTo>
                  <a:lnTo>
                    <a:pt x="14617" y="98158"/>
                  </a:lnTo>
                  <a:lnTo>
                    <a:pt x="26035" y="104406"/>
                  </a:lnTo>
                  <a:lnTo>
                    <a:pt x="34036" y="107911"/>
                  </a:lnTo>
                  <a:lnTo>
                    <a:pt x="39370" y="110947"/>
                  </a:lnTo>
                  <a:lnTo>
                    <a:pt x="44958" y="116090"/>
                  </a:lnTo>
                  <a:lnTo>
                    <a:pt x="46228" y="119392"/>
                  </a:lnTo>
                  <a:lnTo>
                    <a:pt x="46228" y="130276"/>
                  </a:lnTo>
                  <a:lnTo>
                    <a:pt x="41656" y="133705"/>
                  </a:lnTo>
                  <a:lnTo>
                    <a:pt x="23749" y="133705"/>
                  </a:lnTo>
                  <a:lnTo>
                    <a:pt x="15748" y="130771"/>
                  </a:lnTo>
                  <a:lnTo>
                    <a:pt x="8750" y="124891"/>
                  </a:lnTo>
                  <a:lnTo>
                    <a:pt x="381" y="144589"/>
                  </a:lnTo>
                  <a:lnTo>
                    <a:pt x="6731" y="148158"/>
                  </a:lnTo>
                  <a:lnTo>
                    <a:pt x="11925" y="150520"/>
                  </a:lnTo>
                  <a:lnTo>
                    <a:pt x="16002" y="151663"/>
                  </a:lnTo>
                  <a:lnTo>
                    <a:pt x="19926" y="152819"/>
                  </a:lnTo>
                  <a:lnTo>
                    <a:pt x="25400" y="153403"/>
                  </a:lnTo>
                  <a:lnTo>
                    <a:pt x="32131" y="153403"/>
                  </a:lnTo>
                  <a:lnTo>
                    <a:pt x="68148" y="134912"/>
                  </a:lnTo>
                  <a:lnTo>
                    <a:pt x="68516" y="133705"/>
                  </a:lnTo>
                  <a:lnTo>
                    <a:pt x="70091" y="128714"/>
                  </a:lnTo>
                  <a:lnTo>
                    <a:pt x="70739" y="121729"/>
                  </a:lnTo>
                  <a:lnTo>
                    <a:pt x="70739" y="114338"/>
                  </a:lnTo>
                  <a:close/>
                </a:path>
                <a:path w="1438909" h="193039">
                  <a:moveTo>
                    <a:pt x="146939" y="127673"/>
                  </a:moveTo>
                  <a:lnTo>
                    <a:pt x="142113" y="130898"/>
                  </a:lnTo>
                  <a:lnTo>
                    <a:pt x="136906" y="132524"/>
                  </a:lnTo>
                  <a:lnTo>
                    <a:pt x="125603" y="132524"/>
                  </a:lnTo>
                  <a:lnTo>
                    <a:pt x="121666" y="130949"/>
                  </a:lnTo>
                  <a:lnTo>
                    <a:pt x="117094" y="124688"/>
                  </a:lnTo>
                  <a:lnTo>
                    <a:pt x="115951" y="119316"/>
                  </a:lnTo>
                  <a:lnTo>
                    <a:pt x="115951" y="65316"/>
                  </a:lnTo>
                  <a:lnTo>
                    <a:pt x="143637" y="65316"/>
                  </a:lnTo>
                  <a:lnTo>
                    <a:pt x="143637" y="45427"/>
                  </a:lnTo>
                  <a:lnTo>
                    <a:pt x="115951" y="45427"/>
                  </a:lnTo>
                  <a:lnTo>
                    <a:pt x="115951" y="14744"/>
                  </a:lnTo>
                  <a:lnTo>
                    <a:pt x="92456" y="23850"/>
                  </a:lnTo>
                  <a:lnTo>
                    <a:pt x="92456" y="45427"/>
                  </a:lnTo>
                  <a:lnTo>
                    <a:pt x="80772" y="45427"/>
                  </a:lnTo>
                  <a:lnTo>
                    <a:pt x="80772" y="65316"/>
                  </a:lnTo>
                  <a:lnTo>
                    <a:pt x="92456" y="65316"/>
                  </a:lnTo>
                  <a:lnTo>
                    <a:pt x="92468" y="119316"/>
                  </a:lnTo>
                  <a:lnTo>
                    <a:pt x="92951" y="126758"/>
                  </a:lnTo>
                  <a:lnTo>
                    <a:pt x="113665" y="153403"/>
                  </a:lnTo>
                  <a:lnTo>
                    <a:pt x="133731" y="153403"/>
                  </a:lnTo>
                  <a:lnTo>
                    <a:pt x="141605" y="152412"/>
                  </a:lnTo>
                  <a:lnTo>
                    <a:pt x="146939" y="150431"/>
                  </a:lnTo>
                  <a:lnTo>
                    <a:pt x="146939" y="132524"/>
                  </a:lnTo>
                  <a:lnTo>
                    <a:pt x="146939" y="127673"/>
                  </a:lnTo>
                  <a:close/>
                </a:path>
                <a:path w="1438909" h="193039">
                  <a:moveTo>
                    <a:pt x="255016" y="45427"/>
                  </a:moveTo>
                  <a:lnTo>
                    <a:pt x="231521" y="45427"/>
                  </a:lnTo>
                  <a:lnTo>
                    <a:pt x="231521" y="118262"/>
                  </a:lnTo>
                  <a:lnTo>
                    <a:pt x="229997" y="122097"/>
                  </a:lnTo>
                  <a:lnTo>
                    <a:pt x="226949" y="125463"/>
                  </a:lnTo>
                  <a:lnTo>
                    <a:pt x="217805" y="131267"/>
                  </a:lnTo>
                  <a:lnTo>
                    <a:pt x="212852" y="132715"/>
                  </a:lnTo>
                  <a:lnTo>
                    <a:pt x="207518" y="132715"/>
                  </a:lnTo>
                  <a:lnTo>
                    <a:pt x="199923" y="131445"/>
                  </a:lnTo>
                  <a:lnTo>
                    <a:pt x="194475" y="127622"/>
                  </a:lnTo>
                  <a:lnTo>
                    <a:pt x="191211" y="121259"/>
                  </a:lnTo>
                  <a:lnTo>
                    <a:pt x="190119" y="112331"/>
                  </a:lnTo>
                  <a:lnTo>
                    <a:pt x="190119" y="45427"/>
                  </a:lnTo>
                  <a:lnTo>
                    <a:pt x="166624" y="45427"/>
                  </a:lnTo>
                  <a:lnTo>
                    <a:pt x="166624" y="114211"/>
                  </a:lnTo>
                  <a:lnTo>
                    <a:pt x="168795" y="131267"/>
                  </a:lnTo>
                  <a:lnTo>
                    <a:pt x="168859" y="131445"/>
                  </a:lnTo>
                  <a:lnTo>
                    <a:pt x="175387" y="143611"/>
                  </a:lnTo>
                  <a:lnTo>
                    <a:pt x="186334" y="150964"/>
                  </a:lnTo>
                  <a:lnTo>
                    <a:pt x="201676" y="153403"/>
                  </a:lnTo>
                  <a:lnTo>
                    <a:pt x="206629" y="153403"/>
                  </a:lnTo>
                  <a:lnTo>
                    <a:pt x="211963" y="152349"/>
                  </a:lnTo>
                  <a:lnTo>
                    <a:pt x="223647" y="148120"/>
                  </a:lnTo>
                  <a:lnTo>
                    <a:pt x="228219" y="145580"/>
                  </a:lnTo>
                  <a:lnTo>
                    <a:pt x="231521" y="142608"/>
                  </a:lnTo>
                  <a:lnTo>
                    <a:pt x="231521" y="151523"/>
                  </a:lnTo>
                  <a:lnTo>
                    <a:pt x="255016" y="151523"/>
                  </a:lnTo>
                  <a:lnTo>
                    <a:pt x="255016" y="142608"/>
                  </a:lnTo>
                  <a:lnTo>
                    <a:pt x="255016" y="132715"/>
                  </a:lnTo>
                  <a:lnTo>
                    <a:pt x="255016" y="45427"/>
                  </a:lnTo>
                  <a:close/>
                </a:path>
                <a:path w="1438909" h="193039">
                  <a:moveTo>
                    <a:pt x="369189" y="0"/>
                  </a:moveTo>
                  <a:lnTo>
                    <a:pt x="345694" y="5930"/>
                  </a:lnTo>
                  <a:lnTo>
                    <a:pt x="345694" y="48387"/>
                  </a:lnTo>
                  <a:lnTo>
                    <a:pt x="345694" y="70764"/>
                  </a:lnTo>
                  <a:lnTo>
                    <a:pt x="345694" y="126085"/>
                  </a:lnTo>
                  <a:lnTo>
                    <a:pt x="344678" y="127533"/>
                  </a:lnTo>
                  <a:lnTo>
                    <a:pt x="342519" y="128968"/>
                  </a:lnTo>
                  <a:lnTo>
                    <a:pt x="335915" y="131813"/>
                  </a:lnTo>
                  <a:lnTo>
                    <a:pt x="333248" y="132524"/>
                  </a:lnTo>
                  <a:lnTo>
                    <a:pt x="330962" y="132524"/>
                  </a:lnTo>
                  <a:lnTo>
                    <a:pt x="317690" y="130467"/>
                  </a:lnTo>
                  <a:lnTo>
                    <a:pt x="308203" y="124269"/>
                  </a:lnTo>
                  <a:lnTo>
                    <a:pt x="302501" y="113931"/>
                  </a:lnTo>
                  <a:lnTo>
                    <a:pt x="300609" y="99466"/>
                  </a:lnTo>
                  <a:lnTo>
                    <a:pt x="301078" y="91503"/>
                  </a:lnTo>
                  <a:lnTo>
                    <a:pt x="320548" y="64427"/>
                  </a:lnTo>
                  <a:lnTo>
                    <a:pt x="335407" y="64427"/>
                  </a:lnTo>
                  <a:lnTo>
                    <a:pt x="340741" y="66535"/>
                  </a:lnTo>
                  <a:lnTo>
                    <a:pt x="345694" y="70764"/>
                  </a:lnTo>
                  <a:lnTo>
                    <a:pt x="345694" y="48387"/>
                  </a:lnTo>
                  <a:lnTo>
                    <a:pt x="339471" y="45097"/>
                  </a:lnTo>
                  <a:lnTo>
                    <a:pt x="332486" y="43446"/>
                  </a:lnTo>
                  <a:lnTo>
                    <a:pt x="324866" y="43446"/>
                  </a:lnTo>
                  <a:lnTo>
                    <a:pt x="290068" y="59232"/>
                  </a:lnTo>
                  <a:lnTo>
                    <a:pt x="276225" y="100152"/>
                  </a:lnTo>
                  <a:lnTo>
                    <a:pt x="276974" y="112039"/>
                  </a:lnTo>
                  <a:lnTo>
                    <a:pt x="302577" y="149898"/>
                  </a:lnTo>
                  <a:lnTo>
                    <a:pt x="321437" y="153403"/>
                  </a:lnTo>
                  <a:lnTo>
                    <a:pt x="326390" y="153403"/>
                  </a:lnTo>
                  <a:lnTo>
                    <a:pt x="331216" y="152565"/>
                  </a:lnTo>
                  <a:lnTo>
                    <a:pt x="335788" y="150876"/>
                  </a:lnTo>
                  <a:lnTo>
                    <a:pt x="340487" y="149199"/>
                  </a:lnTo>
                  <a:lnTo>
                    <a:pt x="343789" y="147231"/>
                  </a:lnTo>
                  <a:lnTo>
                    <a:pt x="345694" y="144983"/>
                  </a:lnTo>
                  <a:lnTo>
                    <a:pt x="345694" y="151422"/>
                  </a:lnTo>
                  <a:lnTo>
                    <a:pt x="369189" y="151422"/>
                  </a:lnTo>
                  <a:lnTo>
                    <a:pt x="369189" y="144983"/>
                  </a:lnTo>
                  <a:lnTo>
                    <a:pt x="369189" y="132524"/>
                  </a:lnTo>
                  <a:lnTo>
                    <a:pt x="369189" y="64427"/>
                  </a:lnTo>
                  <a:lnTo>
                    <a:pt x="369189" y="48387"/>
                  </a:lnTo>
                  <a:lnTo>
                    <a:pt x="369189" y="0"/>
                  </a:lnTo>
                  <a:close/>
                </a:path>
                <a:path w="1438909" h="193039">
                  <a:moveTo>
                    <a:pt x="483997" y="92240"/>
                  </a:moveTo>
                  <a:lnTo>
                    <a:pt x="483590" y="87388"/>
                  </a:lnTo>
                  <a:lnTo>
                    <a:pt x="483158" y="82080"/>
                  </a:lnTo>
                  <a:lnTo>
                    <a:pt x="480669" y="72847"/>
                  </a:lnTo>
                  <a:lnTo>
                    <a:pt x="460375" y="49530"/>
                  </a:lnTo>
                  <a:lnTo>
                    <a:pt x="460375" y="87388"/>
                  </a:lnTo>
                  <a:lnTo>
                    <a:pt x="410972" y="87388"/>
                  </a:lnTo>
                  <a:lnTo>
                    <a:pt x="414375" y="77216"/>
                  </a:lnTo>
                  <a:lnTo>
                    <a:pt x="419671" y="69951"/>
                  </a:lnTo>
                  <a:lnTo>
                    <a:pt x="426859" y="65595"/>
                  </a:lnTo>
                  <a:lnTo>
                    <a:pt x="435991" y="64135"/>
                  </a:lnTo>
                  <a:lnTo>
                    <a:pt x="445744" y="65595"/>
                  </a:lnTo>
                  <a:lnTo>
                    <a:pt x="453085" y="69951"/>
                  </a:lnTo>
                  <a:lnTo>
                    <a:pt x="457974" y="77216"/>
                  </a:lnTo>
                  <a:lnTo>
                    <a:pt x="460375" y="87388"/>
                  </a:lnTo>
                  <a:lnTo>
                    <a:pt x="460375" y="49530"/>
                  </a:lnTo>
                  <a:lnTo>
                    <a:pt x="455333" y="46888"/>
                  </a:lnTo>
                  <a:lnTo>
                    <a:pt x="446011" y="44310"/>
                  </a:lnTo>
                  <a:lnTo>
                    <a:pt x="435610" y="43446"/>
                  </a:lnTo>
                  <a:lnTo>
                    <a:pt x="425678" y="44424"/>
                  </a:lnTo>
                  <a:lnTo>
                    <a:pt x="393865" y="67348"/>
                  </a:lnTo>
                  <a:lnTo>
                    <a:pt x="385572" y="99555"/>
                  </a:lnTo>
                  <a:lnTo>
                    <a:pt x="386397" y="111582"/>
                  </a:lnTo>
                  <a:lnTo>
                    <a:pt x="406311" y="145415"/>
                  </a:lnTo>
                  <a:lnTo>
                    <a:pt x="435356" y="153403"/>
                  </a:lnTo>
                  <a:lnTo>
                    <a:pt x="446951" y="152742"/>
                  </a:lnTo>
                  <a:lnTo>
                    <a:pt x="456984" y="150761"/>
                  </a:lnTo>
                  <a:lnTo>
                    <a:pt x="465480" y="147447"/>
                  </a:lnTo>
                  <a:lnTo>
                    <a:pt x="472440" y="142811"/>
                  </a:lnTo>
                  <a:lnTo>
                    <a:pt x="467550" y="132715"/>
                  </a:lnTo>
                  <a:lnTo>
                    <a:pt x="463296" y="123913"/>
                  </a:lnTo>
                  <a:lnTo>
                    <a:pt x="458622" y="127774"/>
                  </a:lnTo>
                  <a:lnTo>
                    <a:pt x="453009" y="130517"/>
                  </a:lnTo>
                  <a:lnTo>
                    <a:pt x="446430" y="132168"/>
                  </a:lnTo>
                  <a:lnTo>
                    <a:pt x="438912" y="132715"/>
                  </a:lnTo>
                  <a:lnTo>
                    <a:pt x="430276" y="132715"/>
                  </a:lnTo>
                  <a:lnTo>
                    <a:pt x="410083" y="105994"/>
                  </a:lnTo>
                  <a:lnTo>
                    <a:pt x="482092" y="105994"/>
                  </a:lnTo>
                  <a:lnTo>
                    <a:pt x="483362" y="99860"/>
                  </a:lnTo>
                  <a:lnTo>
                    <a:pt x="483997" y="95275"/>
                  </a:lnTo>
                  <a:lnTo>
                    <a:pt x="483997" y="92240"/>
                  </a:lnTo>
                  <a:close/>
                </a:path>
                <a:path w="1438909" h="193039">
                  <a:moveTo>
                    <a:pt x="590169" y="86398"/>
                  </a:moveTo>
                  <a:lnTo>
                    <a:pt x="580148" y="55321"/>
                  </a:lnTo>
                  <a:lnTo>
                    <a:pt x="579755" y="54775"/>
                  </a:lnTo>
                  <a:lnTo>
                    <a:pt x="574103" y="49822"/>
                  </a:lnTo>
                  <a:lnTo>
                    <a:pt x="567499" y="46278"/>
                  </a:lnTo>
                  <a:lnTo>
                    <a:pt x="559930" y="44157"/>
                  </a:lnTo>
                  <a:lnTo>
                    <a:pt x="551434" y="43446"/>
                  </a:lnTo>
                  <a:lnTo>
                    <a:pt x="542658" y="44196"/>
                  </a:lnTo>
                  <a:lnTo>
                    <a:pt x="535025" y="46418"/>
                  </a:lnTo>
                  <a:lnTo>
                    <a:pt x="528510" y="50139"/>
                  </a:lnTo>
                  <a:lnTo>
                    <a:pt x="523113" y="55321"/>
                  </a:lnTo>
                  <a:lnTo>
                    <a:pt x="518795" y="45427"/>
                  </a:lnTo>
                  <a:lnTo>
                    <a:pt x="501904" y="45427"/>
                  </a:lnTo>
                  <a:lnTo>
                    <a:pt x="501904" y="151422"/>
                  </a:lnTo>
                  <a:lnTo>
                    <a:pt x="525399" y="151422"/>
                  </a:lnTo>
                  <a:lnTo>
                    <a:pt x="525399" y="74815"/>
                  </a:lnTo>
                  <a:lnTo>
                    <a:pt x="527558" y="71780"/>
                  </a:lnTo>
                  <a:lnTo>
                    <a:pt x="530606" y="69240"/>
                  </a:lnTo>
                  <a:lnTo>
                    <a:pt x="538480" y="65151"/>
                  </a:lnTo>
                  <a:lnTo>
                    <a:pt x="542163" y="64135"/>
                  </a:lnTo>
                  <a:lnTo>
                    <a:pt x="553085" y="64135"/>
                  </a:lnTo>
                  <a:lnTo>
                    <a:pt x="558419" y="66205"/>
                  </a:lnTo>
                  <a:lnTo>
                    <a:pt x="565023" y="74523"/>
                  </a:lnTo>
                  <a:lnTo>
                    <a:pt x="566674" y="81114"/>
                  </a:lnTo>
                  <a:lnTo>
                    <a:pt x="566674" y="151422"/>
                  </a:lnTo>
                  <a:lnTo>
                    <a:pt x="590169" y="151422"/>
                  </a:lnTo>
                  <a:lnTo>
                    <a:pt x="590169" y="86398"/>
                  </a:lnTo>
                  <a:close/>
                </a:path>
                <a:path w="1438909" h="193039">
                  <a:moveTo>
                    <a:pt x="674243" y="127673"/>
                  </a:moveTo>
                  <a:lnTo>
                    <a:pt x="669417" y="130898"/>
                  </a:lnTo>
                  <a:lnTo>
                    <a:pt x="664210" y="132524"/>
                  </a:lnTo>
                  <a:lnTo>
                    <a:pt x="652907" y="132524"/>
                  </a:lnTo>
                  <a:lnTo>
                    <a:pt x="648970" y="130949"/>
                  </a:lnTo>
                  <a:lnTo>
                    <a:pt x="644398" y="124688"/>
                  </a:lnTo>
                  <a:lnTo>
                    <a:pt x="643255" y="119316"/>
                  </a:lnTo>
                  <a:lnTo>
                    <a:pt x="643255" y="65316"/>
                  </a:lnTo>
                  <a:lnTo>
                    <a:pt x="670941" y="65316"/>
                  </a:lnTo>
                  <a:lnTo>
                    <a:pt x="670941" y="45427"/>
                  </a:lnTo>
                  <a:lnTo>
                    <a:pt x="643255" y="45427"/>
                  </a:lnTo>
                  <a:lnTo>
                    <a:pt x="643255" y="14744"/>
                  </a:lnTo>
                  <a:lnTo>
                    <a:pt x="619760" y="23850"/>
                  </a:lnTo>
                  <a:lnTo>
                    <a:pt x="619760" y="45427"/>
                  </a:lnTo>
                  <a:lnTo>
                    <a:pt x="608076" y="45427"/>
                  </a:lnTo>
                  <a:lnTo>
                    <a:pt x="608076" y="65316"/>
                  </a:lnTo>
                  <a:lnTo>
                    <a:pt x="619760" y="65316"/>
                  </a:lnTo>
                  <a:lnTo>
                    <a:pt x="619772" y="119316"/>
                  </a:lnTo>
                  <a:lnTo>
                    <a:pt x="620255" y="126758"/>
                  </a:lnTo>
                  <a:lnTo>
                    <a:pt x="640969" y="153403"/>
                  </a:lnTo>
                  <a:lnTo>
                    <a:pt x="661035" y="153403"/>
                  </a:lnTo>
                  <a:lnTo>
                    <a:pt x="668909" y="152412"/>
                  </a:lnTo>
                  <a:lnTo>
                    <a:pt x="674243" y="150431"/>
                  </a:lnTo>
                  <a:lnTo>
                    <a:pt x="674243" y="132524"/>
                  </a:lnTo>
                  <a:lnTo>
                    <a:pt x="674243" y="127673"/>
                  </a:lnTo>
                  <a:close/>
                </a:path>
                <a:path w="1438909" h="193039">
                  <a:moveTo>
                    <a:pt x="785749" y="92240"/>
                  </a:moveTo>
                  <a:lnTo>
                    <a:pt x="785342" y="87388"/>
                  </a:lnTo>
                  <a:lnTo>
                    <a:pt x="784910" y="82080"/>
                  </a:lnTo>
                  <a:lnTo>
                    <a:pt x="782421" y="72847"/>
                  </a:lnTo>
                  <a:lnTo>
                    <a:pt x="762127" y="49530"/>
                  </a:lnTo>
                  <a:lnTo>
                    <a:pt x="762127" y="87388"/>
                  </a:lnTo>
                  <a:lnTo>
                    <a:pt x="712724" y="87388"/>
                  </a:lnTo>
                  <a:lnTo>
                    <a:pt x="716127" y="77216"/>
                  </a:lnTo>
                  <a:lnTo>
                    <a:pt x="721423" y="69951"/>
                  </a:lnTo>
                  <a:lnTo>
                    <a:pt x="728611" y="65595"/>
                  </a:lnTo>
                  <a:lnTo>
                    <a:pt x="737743" y="64135"/>
                  </a:lnTo>
                  <a:lnTo>
                    <a:pt x="747496" y="65595"/>
                  </a:lnTo>
                  <a:lnTo>
                    <a:pt x="754837" y="69951"/>
                  </a:lnTo>
                  <a:lnTo>
                    <a:pt x="759726" y="77216"/>
                  </a:lnTo>
                  <a:lnTo>
                    <a:pt x="762127" y="87388"/>
                  </a:lnTo>
                  <a:lnTo>
                    <a:pt x="762127" y="49530"/>
                  </a:lnTo>
                  <a:lnTo>
                    <a:pt x="757085" y="46888"/>
                  </a:lnTo>
                  <a:lnTo>
                    <a:pt x="747763" y="44310"/>
                  </a:lnTo>
                  <a:lnTo>
                    <a:pt x="737362" y="43446"/>
                  </a:lnTo>
                  <a:lnTo>
                    <a:pt x="727430" y="44424"/>
                  </a:lnTo>
                  <a:lnTo>
                    <a:pt x="695617" y="67348"/>
                  </a:lnTo>
                  <a:lnTo>
                    <a:pt x="687324" y="99555"/>
                  </a:lnTo>
                  <a:lnTo>
                    <a:pt x="688149" y="111582"/>
                  </a:lnTo>
                  <a:lnTo>
                    <a:pt x="708063" y="145415"/>
                  </a:lnTo>
                  <a:lnTo>
                    <a:pt x="737108" y="153403"/>
                  </a:lnTo>
                  <a:lnTo>
                    <a:pt x="748703" y="152742"/>
                  </a:lnTo>
                  <a:lnTo>
                    <a:pt x="758736" y="150761"/>
                  </a:lnTo>
                  <a:lnTo>
                    <a:pt x="767232" y="147447"/>
                  </a:lnTo>
                  <a:lnTo>
                    <a:pt x="774192" y="142811"/>
                  </a:lnTo>
                  <a:lnTo>
                    <a:pt x="769302" y="132715"/>
                  </a:lnTo>
                  <a:lnTo>
                    <a:pt x="765048" y="123913"/>
                  </a:lnTo>
                  <a:lnTo>
                    <a:pt x="760374" y="127774"/>
                  </a:lnTo>
                  <a:lnTo>
                    <a:pt x="754761" y="130517"/>
                  </a:lnTo>
                  <a:lnTo>
                    <a:pt x="748182" y="132168"/>
                  </a:lnTo>
                  <a:lnTo>
                    <a:pt x="740664" y="132715"/>
                  </a:lnTo>
                  <a:lnTo>
                    <a:pt x="732028" y="132715"/>
                  </a:lnTo>
                  <a:lnTo>
                    <a:pt x="711835" y="105994"/>
                  </a:lnTo>
                  <a:lnTo>
                    <a:pt x="783844" y="105994"/>
                  </a:lnTo>
                  <a:lnTo>
                    <a:pt x="785114" y="99860"/>
                  </a:lnTo>
                  <a:lnTo>
                    <a:pt x="785749" y="95275"/>
                  </a:lnTo>
                  <a:lnTo>
                    <a:pt x="785749" y="92240"/>
                  </a:lnTo>
                  <a:close/>
                </a:path>
                <a:path w="1438909" h="193039">
                  <a:moveTo>
                    <a:pt x="956056" y="99263"/>
                  </a:moveTo>
                  <a:lnTo>
                    <a:pt x="944029" y="57404"/>
                  </a:lnTo>
                  <a:lnTo>
                    <a:pt x="931672" y="48806"/>
                  </a:lnTo>
                  <a:lnTo>
                    <a:pt x="931672" y="98577"/>
                  </a:lnTo>
                  <a:lnTo>
                    <a:pt x="931214" y="106794"/>
                  </a:lnTo>
                  <a:lnTo>
                    <a:pt x="911987" y="132524"/>
                  </a:lnTo>
                  <a:lnTo>
                    <a:pt x="895477" y="132524"/>
                  </a:lnTo>
                  <a:lnTo>
                    <a:pt x="890524" y="130708"/>
                  </a:lnTo>
                  <a:lnTo>
                    <a:pt x="886206" y="127076"/>
                  </a:lnTo>
                  <a:lnTo>
                    <a:pt x="886206" y="71348"/>
                  </a:lnTo>
                  <a:lnTo>
                    <a:pt x="890651" y="66738"/>
                  </a:lnTo>
                  <a:lnTo>
                    <a:pt x="895604" y="64427"/>
                  </a:lnTo>
                  <a:lnTo>
                    <a:pt x="912114" y="64427"/>
                  </a:lnTo>
                  <a:lnTo>
                    <a:pt x="931672" y="98577"/>
                  </a:lnTo>
                  <a:lnTo>
                    <a:pt x="931672" y="48806"/>
                  </a:lnTo>
                  <a:lnTo>
                    <a:pt x="928992" y="46939"/>
                  </a:lnTo>
                  <a:lnTo>
                    <a:pt x="907923" y="43446"/>
                  </a:lnTo>
                  <a:lnTo>
                    <a:pt x="899414" y="43446"/>
                  </a:lnTo>
                  <a:lnTo>
                    <a:pt x="892175" y="46482"/>
                  </a:lnTo>
                  <a:lnTo>
                    <a:pt x="886206" y="52552"/>
                  </a:lnTo>
                  <a:lnTo>
                    <a:pt x="886206" y="45427"/>
                  </a:lnTo>
                  <a:lnTo>
                    <a:pt x="862711" y="45427"/>
                  </a:lnTo>
                  <a:lnTo>
                    <a:pt x="862711" y="192989"/>
                  </a:lnTo>
                  <a:lnTo>
                    <a:pt x="886206" y="192989"/>
                  </a:lnTo>
                  <a:lnTo>
                    <a:pt x="886206" y="148755"/>
                  </a:lnTo>
                  <a:lnTo>
                    <a:pt x="892302" y="151853"/>
                  </a:lnTo>
                  <a:lnTo>
                    <a:pt x="899033" y="153403"/>
                  </a:lnTo>
                  <a:lnTo>
                    <a:pt x="906399" y="153403"/>
                  </a:lnTo>
                  <a:lnTo>
                    <a:pt x="917321" y="152527"/>
                  </a:lnTo>
                  <a:lnTo>
                    <a:pt x="927049" y="149898"/>
                  </a:lnTo>
                  <a:lnTo>
                    <a:pt x="929246" y="148755"/>
                  </a:lnTo>
                  <a:lnTo>
                    <a:pt x="935558" y="145503"/>
                  </a:lnTo>
                  <a:lnTo>
                    <a:pt x="942848" y="139344"/>
                  </a:lnTo>
                  <a:lnTo>
                    <a:pt x="947889" y="132524"/>
                  </a:lnTo>
                  <a:lnTo>
                    <a:pt x="948601" y="131572"/>
                  </a:lnTo>
                  <a:lnTo>
                    <a:pt x="952728" y="122301"/>
                  </a:lnTo>
                  <a:lnTo>
                    <a:pt x="955217" y="111531"/>
                  </a:lnTo>
                  <a:lnTo>
                    <a:pt x="956056" y="99263"/>
                  </a:lnTo>
                  <a:close/>
                </a:path>
                <a:path w="1438909" h="193039">
                  <a:moveTo>
                    <a:pt x="1065784" y="45427"/>
                  </a:moveTo>
                  <a:lnTo>
                    <a:pt x="1042289" y="45427"/>
                  </a:lnTo>
                  <a:lnTo>
                    <a:pt x="1042289" y="118262"/>
                  </a:lnTo>
                  <a:lnTo>
                    <a:pt x="1040765" y="122097"/>
                  </a:lnTo>
                  <a:lnTo>
                    <a:pt x="1037717" y="125463"/>
                  </a:lnTo>
                  <a:lnTo>
                    <a:pt x="1028573" y="131267"/>
                  </a:lnTo>
                  <a:lnTo>
                    <a:pt x="1023620" y="132715"/>
                  </a:lnTo>
                  <a:lnTo>
                    <a:pt x="1018286" y="132715"/>
                  </a:lnTo>
                  <a:lnTo>
                    <a:pt x="1010691" y="131445"/>
                  </a:lnTo>
                  <a:lnTo>
                    <a:pt x="1005243" y="127622"/>
                  </a:lnTo>
                  <a:lnTo>
                    <a:pt x="1001979" y="121259"/>
                  </a:lnTo>
                  <a:lnTo>
                    <a:pt x="1000887" y="112331"/>
                  </a:lnTo>
                  <a:lnTo>
                    <a:pt x="1000887" y="45427"/>
                  </a:lnTo>
                  <a:lnTo>
                    <a:pt x="977392" y="45427"/>
                  </a:lnTo>
                  <a:lnTo>
                    <a:pt x="977392" y="114211"/>
                  </a:lnTo>
                  <a:lnTo>
                    <a:pt x="979563" y="131267"/>
                  </a:lnTo>
                  <a:lnTo>
                    <a:pt x="979627" y="131445"/>
                  </a:lnTo>
                  <a:lnTo>
                    <a:pt x="986155" y="143611"/>
                  </a:lnTo>
                  <a:lnTo>
                    <a:pt x="997102" y="150964"/>
                  </a:lnTo>
                  <a:lnTo>
                    <a:pt x="1012444" y="153403"/>
                  </a:lnTo>
                  <a:lnTo>
                    <a:pt x="1017397" y="153403"/>
                  </a:lnTo>
                  <a:lnTo>
                    <a:pt x="1022731" y="152349"/>
                  </a:lnTo>
                  <a:lnTo>
                    <a:pt x="1034415" y="148120"/>
                  </a:lnTo>
                  <a:lnTo>
                    <a:pt x="1038987" y="145580"/>
                  </a:lnTo>
                  <a:lnTo>
                    <a:pt x="1042289" y="142608"/>
                  </a:lnTo>
                  <a:lnTo>
                    <a:pt x="1042289" y="151523"/>
                  </a:lnTo>
                  <a:lnTo>
                    <a:pt x="1065784" y="151523"/>
                  </a:lnTo>
                  <a:lnTo>
                    <a:pt x="1065784" y="142608"/>
                  </a:lnTo>
                  <a:lnTo>
                    <a:pt x="1065784" y="132715"/>
                  </a:lnTo>
                  <a:lnTo>
                    <a:pt x="1065784" y="45427"/>
                  </a:lnTo>
                  <a:close/>
                </a:path>
                <a:path w="1438909" h="193039">
                  <a:moveTo>
                    <a:pt x="1159891" y="47307"/>
                  </a:moveTo>
                  <a:lnTo>
                    <a:pt x="1155573" y="44729"/>
                  </a:lnTo>
                  <a:lnTo>
                    <a:pt x="1149477" y="43446"/>
                  </a:lnTo>
                  <a:lnTo>
                    <a:pt x="1141476" y="43446"/>
                  </a:lnTo>
                  <a:lnTo>
                    <a:pt x="1133678" y="44183"/>
                  </a:lnTo>
                  <a:lnTo>
                    <a:pt x="1126705" y="46367"/>
                  </a:lnTo>
                  <a:lnTo>
                    <a:pt x="1120533" y="50012"/>
                  </a:lnTo>
                  <a:lnTo>
                    <a:pt x="1115187" y="55118"/>
                  </a:lnTo>
                  <a:lnTo>
                    <a:pt x="1115187" y="45427"/>
                  </a:lnTo>
                  <a:lnTo>
                    <a:pt x="1091692" y="45427"/>
                  </a:lnTo>
                  <a:lnTo>
                    <a:pt x="1091692" y="151422"/>
                  </a:lnTo>
                  <a:lnTo>
                    <a:pt x="1115187" y="151422"/>
                  </a:lnTo>
                  <a:lnTo>
                    <a:pt x="1115187" y="83527"/>
                  </a:lnTo>
                  <a:lnTo>
                    <a:pt x="1117346" y="77165"/>
                  </a:lnTo>
                  <a:lnTo>
                    <a:pt x="1125728" y="66738"/>
                  </a:lnTo>
                  <a:lnTo>
                    <a:pt x="1130554" y="64135"/>
                  </a:lnTo>
                  <a:lnTo>
                    <a:pt x="1141095" y="64135"/>
                  </a:lnTo>
                  <a:lnTo>
                    <a:pt x="1145667" y="65582"/>
                  </a:lnTo>
                  <a:lnTo>
                    <a:pt x="1149858" y="68478"/>
                  </a:lnTo>
                  <a:lnTo>
                    <a:pt x="1151915" y="64135"/>
                  </a:lnTo>
                  <a:lnTo>
                    <a:pt x="1156182" y="55118"/>
                  </a:lnTo>
                  <a:lnTo>
                    <a:pt x="1159891" y="47307"/>
                  </a:lnTo>
                  <a:close/>
                </a:path>
                <a:path w="1438909" h="193039">
                  <a:moveTo>
                    <a:pt x="1267333" y="92240"/>
                  </a:moveTo>
                  <a:lnTo>
                    <a:pt x="1266926" y="87388"/>
                  </a:lnTo>
                  <a:lnTo>
                    <a:pt x="1266494" y="82080"/>
                  </a:lnTo>
                  <a:lnTo>
                    <a:pt x="1264005" y="72847"/>
                  </a:lnTo>
                  <a:lnTo>
                    <a:pt x="1243711" y="49530"/>
                  </a:lnTo>
                  <a:lnTo>
                    <a:pt x="1243711" y="87388"/>
                  </a:lnTo>
                  <a:lnTo>
                    <a:pt x="1194308" y="87388"/>
                  </a:lnTo>
                  <a:lnTo>
                    <a:pt x="1197711" y="77216"/>
                  </a:lnTo>
                  <a:lnTo>
                    <a:pt x="1202994" y="69951"/>
                  </a:lnTo>
                  <a:lnTo>
                    <a:pt x="1210195" y="65595"/>
                  </a:lnTo>
                  <a:lnTo>
                    <a:pt x="1219327" y="64135"/>
                  </a:lnTo>
                  <a:lnTo>
                    <a:pt x="1229080" y="65595"/>
                  </a:lnTo>
                  <a:lnTo>
                    <a:pt x="1236421" y="69951"/>
                  </a:lnTo>
                  <a:lnTo>
                    <a:pt x="1241310" y="77216"/>
                  </a:lnTo>
                  <a:lnTo>
                    <a:pt x="1243711" y="87388"/>
                  </a:lnTo>
                  <a:lnTo>
                    <a:pt x="1243711" y="49530"/>
                  </a:lnTo>
                  <a:lnTo>
                    <a:pt x="1238669" y="46888"/>
                  </a:lnTo>
                  <a:lnTo>
                    <a:pt x="1229347" y="44310"/>
                  </a:lnTo>
                  <a:lnTo>
                    <a:pt x="1218946" y="43446"/>
                  </a:lnTo>
                  <a:lnTo>
                    <a:pt x="1209014" y="44424"/>
                  </a:lnTo>
                  <a:lnTo>
                    <a:pt x="1177201" y="67348"/>
                  </a:lnTo>
                  <a:lnTo>
                    <a:pt x="1168908" y="99555"/>
                  </a:lnTo>
                  <a:lnTo>
                    <a:pt x="1169733" y="111582"/>
                  </a:lnTo>
                  <a:lnTo>
                    <a:pt x="1189647" y="145415"/>
                  </a:lnTo>
                  <a:lnTo>
                    <a:pt x="1218692" y="153403"/>
                  </a:lnTo>
                  <a:lnTo>
                    <a:pt x="1230287" y="152742"/>
                  </a:lnTo>
                  <a:lnTo>
                    <a:pt x="1240320" y="150761"/>
                  </a:lnTo>
                  <a:lnTo>
                    <a:pt x="1248816" y="147447"/>
                  </a:lnTo>
                  <a:lnTo>
                    <a:pt x="1255776" y="142811"/>
                  </a:lnTo>
                  <a:lnTo>
                    <a:pt x="1250886" y="132715"/>
                  </a:lnTo>
                  <a:lnTo>
                    <a:pt x="1246632" y="123913"/>
                  </a:lnTo>
                  <a:lnTo>
                    <a:pt x="1241958" y="127774"/>
                  </a:lnTo>
                  <a:lnTo>
                    <a:pt x="1236345" y="130517"/>
                  </a:lnTo>
                  <a:lnTo>
                    <a:pt x="1229766" y="132168"/>
                  </a:lnTo>
                  <a:lnTo>
                    <a:pt x="1222248" y="132715"/>
                  </a:lnTo>
                  <a:lnTo>
                    <a:pt x="1213612" y="132715"/>
                  </a:lnTo>
                  <a:lnTo>
                    <a:pt x="1193419" y="105994"/>
                  </a:lnTo>
                  <a:lnTo>
                    <a:pt x="1265428" y="105994"/>
                  </a:lnTo>
                  <a:lnTo>
                    <a:pt x="1266698" y="99860"/>
                  </a:lnTo>
                  <a:lnTo>
                    <a:pt x="1267333" y="95275"/>
                  </a:lnTo>
                  <a:lnTo>
                    <a:pt x="1267333" y="92240"/>
                  </a:lnTo>
                  <a:close/>
                </a:path>
                <a:path w="1438909" h="193039">
                  <a:moveTo>
                    <a:pt x="1322705" y="133502"/>
                  </a:moveTo>
                  <a:lnTo>
                    <a:pt x="1321054" y="129298"/>
                  </a:lnTo>
                  <a:lnTo>
                    <a:pt x="1317752" y="125831"/>
                  </a:lnTo>
                  <a:lnTo>
                    <a:pt x="1314577" y="122377"/>
                  </a:lnTo>
                  <a:lnTo>
                    <a:pt x="1310513" y="120637"/>
                  </a:lnTo>
                  <a:lnTo>
                    <a:pt x="1301115" y="120637"/>
                  </a:lnTo>
                  <a:lnTo>
                    <a:pt x="1297178" y="122377"/>
                  </a:lnTo>
                  <a:lnTo>
                    <a:pt x="1290574" y="129298"/>
                  </a:lnTo>
                  <a:lnTo>
                    <a:pt x="1288923" y="133502"/>
                  </a:lnTo>
                  <a:lnTo>
                    <a:pt x="1288923" y="143408"/>
                  </a:lnTo>
                  <a:lnTo>
                    <a:pt x="1290574" y="147624"/>
                  </a:lnTo>
                  <a:lnTo>
                    <a:pt x="1297178" y="154622"/>
                  </a:lnTo>
                  <a:lnTo>
                    <a:pt x="1301115" y="156375"/>
                  </a:lnTo>
                  <a:lnTo>
                    <a:pt x="1310513" y="156375"/>
                  </a:lnTo>
                  <a:lnTo>
                    <a:pt x="1314577" y="154622"/>
                  </a:lnTo>
                  <a:lnTo>
                    <a:pt x="1317752" y="151130"/>
                  </a:lnTo>
                  <a:lnTo>
                    <a:pt x="1321054" y="147624"/>
                  </a:lnTo>
                  <a:lnTo>
                    <a:pt x="1322705" y="143408"/>
                  </a:lnTo>
                  <a:lnTo>
                    <a:pt x="1322705" y="133502"/>
                  </a:lnTo>
                  <a:close/>
                </a:path>
                <a:path w="1438909" h="193039">
                  <a:moveTo>
                    <a:pt x="1395476" y="15176"/>
                  </a:moveTo>
                  <a:lnTo>
                    <a:pt x="1394079" y="10553"/>
                  </a:lnTo>
                  <a:lnTo>
                    <a:pt x="1388491" y="3695"/>
                  </a:lnTo>
                  <a:lnTo>
                    <a:pt x="1384554" y="1981"/>
                  </a:lnTo>
                  <a:lnTo>
                    <a:pt x="1369441" y="1981"/>
                  </a:lnTo>
                  <a:lnTo>
                    <a:pt x="1364488" y="7315"/>
                  </a:lnTo>
                  <a:lnTo>
                    <a:pt x="1364488" y="21704"/>
                  </a:lnTo>
                  <a:lnTo>
                    <a:pt x="1366012" y="25171"/>
                  </a:lnTo>
                  <a:lnTo>
                    <a:pt x="1372108" y="31635"/>
                  </a:lnTo>
                  <a:lnTo>
                    <a:pt x="1373632" y="34569"/>
                  </a:lnTo>
                  <a:lnTo>
                    <a:pt x="1373632" y="39712"/>
                  </a:lnTo>
                  <a:lnTo>
                    <a:pt x="1372997" y="42087"/>
                  </a:lnTo>
                  <a:lnTo>
                    <a:pt x="1370457" y="46583"/>
                  </a:lnTo>
                  <a:lnTo>
                    <a:pt x="1366774" y="50038"/>
                  </a:lnTo>
                  <a:lnTo>
                    <a:pt x="1361059" y="54724"/>
                  </a:lnTo>
                  <a:lnTo>
                    <a:pt x="1368806" y="65709"/>
                  </a:lnTo>
                  <a:lnTo>
                    <a:pt x="1380464" y="56388"/>
                  </a:lnTo>
                  <a:lnTo>
                    <a:pt x="1388795" y="45821"/>
                  </a:lnTo>
                  <a:lnTo>
                    <a:pt x="1393799" y="34023"/>
                  </a:lnTo>
                  <a:lnTo>
                    <a:pt x="1395374" y="21704"/>
                  </a:lnTo>
                  <a:lnTo>
                    <a:pt x="1395476" y="15176"/>
                  </a:lnTo>
                  <a:close/>
                </a:path>
                <a:path w="1438909" h="193039">
                  <a:moveTo>
                    <a:pt x="1438783" y="15176"/>
                  </a:moveTo>
                  <a:lnTo>
                    <a:pt x="1437386" y="10553"/>
                  </a:lnTo>
                  <a:lnTo>
                    <a:pt x="1431798" y="3695"/>
                  </a:lnTo>
                  <a:lnTo>
                    <a:pt x="1427861" y="1981"/>
                  </a:lnTo>
                  <a:lnTo>
                    <a:pt x="1412748" y="1981"/>
                  </a:lnTo>
                  <a:lnTo>
                    <a:pt x="1407668" y="7315"/>
                  </a:lnTo>
                  <a:lnTo>
                    <a:pt x="1407668" y="21704"/>
                  </a:lnTo>
                  <a:lnTo>
                    <a:pt x="1409319" y="25171"/>
                  </a:lnTo>
                  <a:lnTo>
                    <a:pt x="1415415" y="31635"/>
                  </a:lnTo>
                  <a:lnTo>
                    <a:pt x="1416939" y="34569"/>
                  </a:lnTo>
                  <a:lnTo>
                    <a:pt x="1416939" y="39712"/>
                  </a:lnTo>
                  <a:lnTo>
                    <a:pt x="1416304" y="42087"/>
                  </a:lnTo>
                  <a:lnTo>
                    <a:pt x="1414907" y="44335"/>
                  </a:lnTo>
                  <a:lnTo>
                    <a:pt x="1413637" y="46583"/>
                  </a:lnTo>
                  <a:lnTo>
                    <a:pt x="1410081" y="50038"/>
                  </a:lnTo>
                  <a:lnTo>
                    <a:pt x="1404239" y="54724"/>
                  </a:lnTo>
                  <a:lnTo>
                    <a:pt x="1412113" y="65709"/>
                  </a:lnTo>
                  <a:lnTo>
                    <a:pt x="1423771" y="56388"/>
                  </a:lnTo>
                  <a:lnTo>
                    <a:pt x="1432115" y="45821"/>
                  </a:lnTo>
                  <a:lnTo>
                    <a:pt x="1437106" y="34023"/>
                  </a:lnTo>
                  <a:lnTo>
                    <a:pt x="1438681" y="21704"/>
                  </a:lnTo>
                  <a:lnTo>
                    <a:pt x="1438783" y="15176"/>
                  </a:lnTo>
                  <a:close/>
                </a:path>
              </a:pathLst>
            </a:custGeom>
            <a:solidFill>
              <a:srgbClr val="FFFFFF"/>
            </a:solidFill>
          </p:spPr>
          <p:txBody>
            <a:bodyPr wrap="square" lIns="0" tIns="0" rIns="0" bIns="0" rtlCol="0"/>
            <a:lstStyle/>
            <a:p>
              <a:endParaRPr/>
            </a:p>
          </p:txBody>
        </p:sp>
      </p:grpSp>
      <p:sp>
        <p:nvSpPr>
          <p:cNvPr id="23" name="object 23"/>
          <p:cNvSpPr txBox="1"/>
          <p:nvPr/>
        </p:nvSpPr>
        <p:spPr>
          <a:xfrm>
            <a:off x="179070" y="4227829"/>
            <a:ext cx="8794750" cy="718820"/>
          </a:xfrm>
          <a:prstGeom prst="rect">
            <a:avLst/>
          </a:prstGeom>
        </p:spPr>
        <p:txBody>
          <a:bodyPr vert="horz" wrap="square" lIns="0" tIns="87630" rIns="0" bIns="0" rtlCol="0">
            <a:spAutoFit/>
          </a:bodyPr>
          <a:lstStyle/>
          <a:p>
            <a:pPr marL="92075">
              <a:lnSpc>
                <a:spcPct val="100000"/>
              </a:lnSpc>
              <a:spcBef>
                <a:spcPts val="690"/>
              </a:spcBef>
            </a:pPr>
            <a:r>
              <a:rPr sz="1800" b="1" spc="-10" dirty="0">
                <a:solidFill>
                  <a:srgbClr val="FFFFFF"/>
                </a:solidFill>
                <a:latin typeface="Trebuchet MS"/>
                <a:cs typeface="Trebuchet MS"/>
              </a:rPr>
              <a:t>La</a:t>
            </a:r>
            <a:r>
              <a:rPr sz="1800" b="1" spc="-150" dirty="0">
                <a:solidFill>
                  <a:srgbClr val="FFFFFF"/>
                </a:solidFill>
                <a:latin typeface="Trebuchet MS"/>
                <a:cs typeface="Trebuchet MS"/>
              </a:rPr>
              <a:t> </a:t>
            </a:r>
            <a:r>
              <a:rPr sz="1800" b="1" spc="-10" dirty="0">
                <a:solidFill>
                  <a:srgbClr val="FFFFFF"/>
                </a:solidFill>
                <a:latin typeface="Trebuchet MS"/>
                <a:cs typeface="Trebuchet MS"/>
              </a:rPr>
              <a:t>disponibilità</a:t>
            </a:r>
            <a:r>
              <a:rPr sz="1800" b="1" spc="-150" dirty="0">
                <a:solidFill>
                  <a:srgbClr val="FFFFFF"/>
                </a:solidFill>
                <a:latin typeface="Trebuchet MS"/>
                <a:cs typeface="Trebuchet MS"/>
              </a:rPr>
              <a:t> </a:t>
            </a:r>
            <a:r>
              <a:rPr sz="1800" b="1" spc="-10" dirty="0">
                <a:solidFill>
                  <a:srgbClr val="FFFFFF"/>
                </a:solidFill>
                <a:latin typeface="Trebuchet MS"/>
                <a:cs typeface="Trebuchet MS"/>
              </a:rPr>
              <a:t>all’ascolto</a:t>
            </a:r>
            <a:r>
              <a:rPr sz="1800" b="1" spc="-160" dirty="0">
                <a:solidFill>
                  <a:srgbClr val="FFFFFF"/>
                </a:solidFill>
                <a:latin typeface="Trebuchet MS"/>
                <a:cs typeface="Trebuchet MS"/>
              </a:rPr>
              <a:t> </a:t>
            </a:r>
            <a:r>
              <a:rPr sz="1800" b="1" spc="-10" dirty="0">
                <a:solidFill>
                  <a:srgbClr val="FFFFFF"/>
                </a:solidFill>
                <a:latin typeface="Trebuchet MS"/>
                <a:cs typeface="Trebuchet MS"/>
              </a:rPr>
              <a:t>come</a:t>
            </a:r>
            <a:r>
              <a:rPr sz="1800" b="1" spc="-130" dirty="0">
                <a:solidFill>
                  <a:srgbClr val="FFFFFF"/>
                </a:solidFill>
                <a:latin typeface="Trebuchet MS"/>
                <a:cs typeface="Trebuchet MS"/>
              </a:rPr>
              <a:t> </a:t>
            </a:r>
            <a:r>
              <a:rPr sz="1800" b="1" spc="-10" dirty="0">
                <a:solidFill>
                  <a:srgbClr val="FFFFFF"/>
                </a:solidFill>
                <a:latin typeface="Trebuchet MS"/>
                <a:cs typeface="Trebuchet MS"/>
              </a:rPr>
              <a:t>prerequisito</a:t>
            </a:r>
            <a:r>
              <a:rPr sz="1800" b="1" spc="-160" dirty="0">
                <a:solidFill>
                  <a:srgbClr val="FFFFFF"/>
                </a:solidFill>
                <a:latin typeface="Trebuchet MS"/>
                <a:cs typeface="Trebuchet MS"/>
              </a:rPr>
              <a:t> </a:t>
            </a:r>
            <a:r>
              <a:rPr sz="1800" b="1" spc="-10" dirty="0">
                <a:solidFill>
                  <a:srgbClr val="FFFFFF"/>
                </a:solidFill>
                <a:latin typeface="Trebuchet MS"/>
                <a:cs typeface="Trebuchet MS"/>
              </a:rPr>
              <a:t>indispensabile</a:t>
            </a:r>
            <a:endParaRPr sz="180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438" y="157719"/>
            <a:ext cx="9052560" cy="4965700"/>
            <a:chOff x="91438" y="157719"/>
            <a:chExt cx="9052560" cy="4965700"/>
          </a:xfrm>
        </p:grpSpPr>
        <p:pic>
          <p:nvPicPr>
            <p:cNvPr id="3" name="object 3"/>
            <p:cNvPicPr/>
            <p:nvPr/>
          </p:nvPicPr>
          <p:blipFill>
            <a:blip r:embed="rId2" cstate="print"/>
            <a:stretch>
              <a:fillRect/>
            </a:stretch>
          </p:blipFill>
          <p:spPr>
            <a:xfrm>
              <a:off x="109726" y="157719"/>
              <a:ext cx="9034271" cy="4965594"/>
            </a:xfrm>
            <a:prstGeom prst="rect">
              <a:avLst/>
            </a:prstGeom>
          </p:spPr>
        </p:pic>
        <p:pic>
          <p:nvPicPr>
            <p:cNvPr id="4" name="object 4"/>
            <p:cNvPicPr/>
            <p:nvPr/>
          </p:nvPicPr>
          <p:blipFill>
            <a:blip r:embed="rId3" cstate="print"/>
            <a:stretch>
              <a:fillRect/>
            </a:stretch>
          </p:blipFill>
          <p:spPr>
            <a:xfrm>
              <a:off x="179070" y="201930"/>
              <a:ext cx="8785225" cy="4752975"/>
            </a:xfrm>
            <a:prstGeom prst="rect">
              <a:avLst/>
            </a:prstGeom>
          </p:spPr>
        </p:pic>
        <p:pic>
          <p:nvPicPr>
            <p:cNvPr id="5" name="object 5"/>
            <p:cNvPicPr/>
            <p:nvPr/>
          </p:nvPicPr>
          <p:blipFill>
            <a:blip r:embed="rId4" cstate="print"/>
            <a:stretch>
              <a:fillRect/>
            </a:stretch>
          </p:blipFill>
          <p:spPr>
            <a:xfrm>
              <a:off x="4755514" y="346075"/>
              <a:ext cx="4083685" cy="4500880"/>
            </a:xfrm>
            <a:prstGeom prst="rect">
              <a:avLst/>
            </a:prstGeom>
          </p:spPr>
        </p:pic>
        <p:sp>
          <p:nvSpPr>
            <p:cNvPr id="6" name="object 6"/>
            <p:cNvSpPr/>
            <p:nvPr/>
          </p:nvSpPr>
          <p:spPr>
            <a:xfrm>
              <a:off x="4755514" y="418465"/>
              <a:ext cx="4077970" cy="1512570"/>
            </a:xfrm>
            <a:custGeom>
              <a:avLst/>
              <a:gdLst/>
              <a:ahLst/>
              <a:cxnLst/>
              <a:rect l="l" t="t" r="r" b="b"/>
              <a:pathLst>
                <a:path w="4077970" h="1512570">
                  <a:moveTo>
                    <a:pt x="4077969" y="0"/>
                  </a:moveTo>
                  <a:lnTo>
                    <a:pt x="0" y="0"/>
                  </a:lnTo>
                  <a:lnTo>
                    <a:pt x="0" y="1512569"/>
                  </a:lnTo>
                  <a:lnTo>
                    <a:pt x="4077969" y="1512569"/>
                  </a:lnTo>
                  <a:lnTo>
                    <a:pt x="4077969" y="0"/>
                  </a:lnTo>
                  <a:close/>
                </a:path>
              </a:pathLst>
            </a:custGeom>
            <a:solidFill>
              <a:srgbClr val="040404">
                <a:alpha val="39999"/>
              </a:srgbClr>
            </a:solidFill>
          </p:spPr>
          <p:txBody>
            <a:bodyPr wrap="square" lIns="0" tIns="0" rIns="0" bIns="0" rtlCol="0"/>
            <a:lstStyle/>
            <a:p>
              <a:endParaRPr/>
            </a:p>
          </p:txBody>
        </p:sp>
        <p:pic>
          <p:nvPicPr>
            <p:cNvPr id="7" name="object 7"/>
            <p:cNvPicPr/>
            <p:nvPr/>
          </p:nvPicPr>
          <p:blipFill>
            <a:blip r:embed="rId5" cstate="print"/>
            <a:stretch>
              <a:fillRect/>
            </a:stretch>
          </p:blipFill>
          <p:spPr>
            <a:xfrm>
              <a:off x="394970" y="346075"/>
              <a:ext cx="4040504" cy="4471670"/>
            </a:xfrm>
            <a:prstGeom prst="rect">
              <a:avLst/>
            </a:prstGeom>
          </p:spPr>
        </p:pic>
        <p:sp>
          <p:nvSpPr>
            <p:cNvPr id="8" name="object 8"/>
            <p:cNvSpPr/>
            <p:nvPr/>
          </p:nvSpPr>
          <p:spPr>
            <a:xfrm>
              <a:off x="394970" y="405765"/>
              <a:ext cx="4032885" cy="948690"/>
            </a:xfrm>
            <a:custGeom>
              <a:avLst/>
              <a:gdLst/>
              <a:ahLst/>
              <a:cxnLst/>
              <a:rect l="l" t="t" r="r" b="b"/>
              <a:pathLst>
                <a:path w="4032885" h="948690">
                  <a:moveTo>
                    <a:pt x="4032885" y="0"/>
                  </a:moveTo>
                  <a:lnTo>
                    <a:pt x="0" y="0"/>
                  </a:lnTo>
                  <a:lnTo>
                    <a:pt x="0" y="948689"/>
                  </a:lnTo>
                  <a:lnTo>
                    <a:pt x="4032885" y="948689"/>
                  </a:lnTo>
                  <a:lnTo>
                    <a:pt x="4032885" y="0"/>
                  </a:lnTo>
                  <a:close/>
                </a:path>
              </a:pathLst>
            </a:custGeom>
            <a:solidFill>
              <a:srgbClr val="040404">
                <a:alpha val="39999"/>
              </a:srgbClr>
            </a:solidFill>
          </p:spPr>
          <p:txBody>
            <a:bodyPr wrap="square" lIns="0" tIns="0" rIns="0" bIns="0" rtlCol="0"/>
            <a:lstStyle/>
            <a:p>
              <a:endParaRPr/>
            </a:p>
          </p:txBody>
        </p:sp>
        <p:pic>
          <p:nvPicPr>
            <p:cNvPr id="9" name="object 9"/>
            <p:cNvPicPr/>
            <p:nvPr/>
          </p:nvPicPr>
          <p:blipFill>
            <a:blip r:embed="rId6" cstate="print"/>
            <a:stretch>
              <a:fillRect/>
            </a:stretch>
          </p:blipFill>
          <p:spPr>
            <a:xfrm>
              <a:off x="3581400" y="2308225"/>
              <a:ext cx="1851660" cy="1239520"/>
            </a:xfrm>
            <a:prstGeom prst="rect">
              <a:avLst/>
            </a:prstGeom>
          </p:spPr>
        </p:pic>
        <p:sp>
          <p:nvSpPr>
            <p:cNvPr id="10" name="object 10"/>
            <p:cNvSpPr/>
            <p:nvPr/>
          </p:nvSpPr>
          <p:spPr>
            <a:xfrm>
              <a:off x="3635375" y="2362200"/>
              <a:ext cx="1687830" cy="1075690"/>
            </a:xfrm>
            <a:custGeom>
              <a:avLst/>
              <a:gdLst/>
              <a:ahLst/>
              <a:cxnLst/>
              <a:rect l="l" t="t" r="r" b="b"/>
              <a:pathLst>
                <a:path w="1687829" h="1075689">
                  <a:moveTo>
                    <a:pt x="1149985" y="0"/>
                  </a:moveTo>
                  <a:lnTo>
                    <a:pt x="1149985" y="268605"/>
                  </a:lnTo>
                  <a:lnTo>
                    <a:pt x="537845" y="268605"/>
                  </a:lnTo>
                  <a:lnTo>
                    <a:pt x="537845" y="0"/>
                  </a:lnTo>
                  <a:lnTo>
                    <a:pt x="0" y="537844"/>
                  </a:lnTo>
                  <a:lnTo>
                    <a:pt x="537845" y="1075689"/>
                  </a:lnTo>
                  <a:lnTo>
                    <a:pt x="537845" y="806450"/>
                  </a:lnTo>
                  <a:lnTo>
                    <a:pt x="1149985" y="806450"/>
                  </a:lnTo>
                  <a:lnTo>
                    <a:pt x="1149985" y="1075689"/>
                  </a:lnTo>
                  <a:lnTo>
                    <a:pt x="1687829" y="537844"/>
                  </a:lnTo>
                  <a:lnTo>
                    <a:pt x="1149985" y="0"/>
                  </a:lnTo>
                  <a:close/>
                </a:path>
              </a:pathLst>
            </a:custGeom>
            <a:solidFill>
              <a:srgbClr val="C00000"/>
            </a:solidFill>
          </p:spPr>
          <p:txBody>
            <a:bodyPr wrap="square" lIns="0" tIns="0" rIns="0" bIns="0" rtlCol="0"/>
            <a:lstStyle/>
            <a:p>
              <a:endParaRPr/>
            </a:p>
          </p:txBody>
        </p:sp>
        <p:sp>
          <p:nvSpPr>
            <p:cNvPr id="11" name="object 11"/>
            <p:cNvSpPr/>
            <p:nvPr/>
          </p:nvSpPr>
          <p:spPr>
            <a:xfrm>
              <a:off x="3635375" y="2362200"/>
              <a:ext cx="1687830" cy="1075690"/>
            </a:xfrm>
            <a:custGeom>
              <a:avLst/>
              <a:gdLst/>
              <a:ahLst/>
              <a:cxnLst/>
              <a:rect l="l" t="t" r="r" b="b"/>
              <a:pathLst>
                <a:path w="1687829" h="1075689">
                  <a:moveTo>
                    <a:pt x="0" y="537844"/>
                  </a:moveTo>
                  <a:lnTo>
                    <a:pt x="537845" y="0"/>
                  </a:lnTo>
                  <a:lnTo>
                    <a:pt x="537845" y="268605"/>
                  </a:lnTo>
                  <a:lnTo>
                    <a:pt x="1149985" y="268605"/>
                  </a:lnTo>
                  <a:lnTo>
                    <a:pt x="1149985" y="0"/>
                  </a:lnTo>
                  <a:lnTo>
                    <a:pt x="1687829" y="537844"/>
                  </a:lnTo>
                  <a:lnTo>
                    <a:pt x="1149985" y="1075689"/>
                  </a:lnTo>
                  <a:lnTo>
                    <a:pt x="1149985" y="806450"/>
                  </a:lnTo>
                  <a:lnTo>
                    <a:pt x="537845" y="806450"/>
                  </a:lnTo>
                  <a:lnTo>
                    <a:pt x="537845" y="1075689"/>
                  </a:lnTo>
                  <a:lnTo>
                    <a:pt x="0" y="537844"/>
                  </a:lnTo>
                  <a:close/>
                </a:path>
              </a:pathLst>
            </a:custGeom>
            <a:ln w="57149">
              <a:solidFill>
                <a:srgbClr val="FFFFFF"/>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91438" y="297814"/>
              <a:ext cx="4914900" cy="1493519"/>
            </a:xfrm>
            <a:prstGeom prst="rect">
              <a:avLst/>
            </a:prstGeom>
          </p:spPr>
        </p:pic>
      </p:grpSp>
      <p:sp>
        <p:nvSpPr>
          <p:cNvPr id="13" name="object 13"/>
          <p:cNvSpPr txBox="1"/>
          <p:nvPr/>
        </p:nvSpPr>
        <p:spPr>
          <a:xfrm>
            <a:off x="500887" y="459689"/>
            <a:ext cx="3670935" cy="817880"/>
          </a:xfrm>
          <a:prstGeom prst="rect">
            <a:avLst/>
          </a:prstGeom>
        </p:spPr>
        <p:txBody>
          <a:bodyPr vert="horz" wrap="square" lIns="0" tIns="12065" rIns="0" bIns="0" rtlCol="0">
            <a:spAutoFit/>
          </a:bodyPr>
          <a:lstStyle/>
          <a:p>
            <a:pPr marL="12700">
              <a:lnSpc>
                <a:spcPct val="100000"/>
              </a:lnSpc>
              <a:spcBef>
                <a:spcPts val="95"/>
              </a:spcBef>
            </a:pPr>
            <a:r>
              <a:rPr sz="5200" b="1" spc="-10" dirty="0">
                <a:solidFill>
                  <a:srgbClr val="FFFFFF"/>
                </a:solidFill>
                <a:latin typeface="Trebuchet MS"/>
                <a:cs typeface="Trebuchet MS"/>
              </a:rPr>
              <a:t>INCLUSIONE</a:t>
            </a:r>
            <a:endParaRPr sz="5200">
              <a:latin typeface="Trebuchet MS"/>
              <a:cs typeface="Trebuchet MS"/>
            </a:endParaRPr>
          </a:p>
        </p:txBody>
      </p:sp>
      <p:sp>
        <p:nvSpPr>
          <p:cNvPr id="14" name="object 14"/>
          <p:cNvSpPr/>
          <p:nvPr/>
        </p:nvSpPr>
        <p:spPr>
          <a:xfrm>
            <a:off x="4856353" y="240791"/>
            <a:ext cx="3823335" cy="38100"/>
          </a:xfrm>
          <a:custGeom>
            <a:avLst/>
            <a:gdLst/>
            <a:ahLst/>
            <a:cxnLst/>
            <a:rect l="l" t="t" r="r" b="b"/>
            <a:pathLst>
              <a:path w="3823334" h="38100">
                <a:moveTo>
                  <a:pt x="3822827" y="0"/>
                </a:moveTo>
                <a:lnTo>
                  <a:pt x="0" y="0"/>
                </a:lnTo>
                <a:lnTo>
                  <a:pt x="0" y="38100"/>
                </a:lnTo>
                <a:lnTo>
                  <a:pt x="3822827" y="38100"/>
                </a:lnTo>
                <a:lnTo>
                  <a:pt x="3822827" y="0"/>
                </a:lnTo>
                <a:close/>
              </a:path>
            </a:pathLst>
          </a:custGeom>
          <a:solidFill>
            <a:srgbClr val="4F81BC"/>
          </a:solidFill>
        </p:spPr>
        <p:txBody>
          <a:bodyPr wrap="square" lIns="0" tIns="0" rIns="0" bIns="0" rtlCol="0"/>
          <a:lstStyle/>
          <a:p>
            <a:endParaRPr/>
          </a:p>
        </p:txBody>
      </p:sp>
      <p:sp>
        <p:nvSpPr>
          <p:cNvPr id="15" name="object 15"/>
          <p:cNvSpPr txBox="1">
            <a:spLocks noGrp="1"/>
          </p:cNvSpPr>
          <p:nvPr>
            <p:ph type="title"/>
          </p:nvPr>
        </p:nvSpPr>
        <p:spPr>
          <a:xfrm>
            <a:off x="4861940" y="235661"/>
            <a:ext cx="3249930" cy="1224915"/>
          </a:xfrm>
          <a:prstGeom prst="rect">
            <a:avLst/>
          </a:prstGeom>
        </p:spPr>
        <p:txBody>
          <a:bodyPr vert="horz" wrap="square" lIns="0" tIns="45720" rIns="0" bIns="0" rtlCol="0">
            <a:spAutoFit/>
          </a:bodyPr>
          <a:lstStyle/>
          <a:p>
            <a:pPr marL="12700" marR="5080">
              <a:lnSpc>
                <a:spcPts val="4640"/>
              </a:lnSpc>
              <a:spcBef>
                <a:spcPts val="360"/>
              </a:spcBef>
            </a:pPr>
            <a:r>
              <a:rPr sz="4000" spc="-10" dirty="0">
                <a:solidFill>
                  <a:srgbClr val="FFFFFF"/>
                </a:solidFill>
              </a:rPr>
              <a:t>INNOVAZIONE DIDATTICA</a:t>
            </a:r>
            <a:endParaRPr sz="4000"/>
          </a:p>
        </p:txBody>
      </p:sp>
      <p:sp>
        <p:nvSpPr>
          <p:cNvPr id="16" name="object 16"/>
          <p:cNvSpPr/>
          <p:nvPr/>
        </p:nvSpPr>
        <p:spPr>
          <a:xfrm>
            <a:off x="4856353" y="2122042"/>
            <a:ext cx="3823335" cy="38100"/>
          </a:xfrm>
          <a:custGeom>
            <a:avLst/>
            <a:gdLst/>
            <a:ahLst/>
            <a:cxnLst/>
            <a:rect l="l" t="t" r="r" b="b"/>
            <a:pathLst>
              <a:path w="3823334" h="38100">
                <a:moveTo>
                  <a:pt x="3822827" y="0"/>
                </a:moveTo>
                <a:lnTo>
                  <a:pt x="0" y="0"/>
                </a:lnTo>
                <a:lnTo>
                  <a:pt x="0" y="38100"/>
                </a:lnTo>
                <a:lnTo>
                  <a:pt x="3822827" y="38100"/>
                </a:lnTo>
                <a:lnTo>
                  <a:pt x="3822827" y="0"/>
                </a:lnTo>
                <a:close/>
              </a:path>
            </a:pathLst>
          </a:custGeom>
          <a:solidFill>
            <a:srgbClr val="4F81BC"/>
          </a:solid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182244" y="194944"/>
            <a:ext cx="4606290" cy="4750435"/>
          </a:xfrm>
          <a:prstGeom prst="rect">
            <a:avLst/>
          </a:prstGeom>
        </p:spPr>
      </p:pic>
      <p:sp>
        <p:nvSpPr>
          <p:cNvPr id="7" name="object 7"/>
          <p:cNvSpPr txBox="1"/>
          <p:nvPr/>
        </p:nvSpPr>
        <p:spPr>
          <a:xfrm>
            <a:off x="5035677" y="1189990"/>
            <a:ext cx="3515360" cy="3199130"/>
          </a:xfrm>
          <a:prstGeom prst="rect">
            <a:avLst/>
          </a:prstGeom>
        </p:spPr>
        <p:txBody>
          <a:bodyPr vert="horz" wrap="square" lIns="0" tIns="13335" rIns="0" bIns="0" rtlCol="0">
            <a:spAutoFit/>
          </a:bodyPr>
          <a:lstStyle/>
          <a:p>
            <a:pPr marL="12700" marR="100965">
              <a:lnSpc>
                <a:spcPct val="99500"/>
              </a:lnSpc>
              <a:spcBef>
                <a:spcPts val="105"/>
              </a:spcBef>
            </a:pPr>
            <a:r>
              <a:rPr sz="1600" b="1" spc="-35" dirty="0">
                <a:solidFill>
                  <a:srgbClr val="0F243E"/>
                </a:solidFill>
                <a:latin typeface="Trebuchet MS"/>
                <a:cs typeface="Trebuchet MS"/>
              </a:rPr>
              <a:t>Guardate</a:t>
            </a:r>
            <a:r>
              <a:rPr sz="1600" b="1" spc="-55" dirty="0">
                <a:solidFill>
                  <a:srgbClr val="0F243E"/>
                </a:solidFill>
                <a:latin typeface="Trebuchet MS"/>
                <a:cs typeface="Trebuchet MS"/>
              </a:rPr>
              <a:t> </a:t>
            </a:r>
            <a:r>
              <a:rPr sz="1600" b="1" dirty="0">
                <a:solidFill>
                  <a:srgbClr val="0F243E"/>
                </a:solidFill>
                <a:latin typeface="Trebuchet MS"/>
                <a:cs typeface="Trebuchet MS"/>
              </a:rPr>
              <a:t>i</a:t>
            </a:r>
            <a:r>
              <a:rPr sz="1600" b="1" spc="-35" dirty="0">
                <a:solidFill>
                  <a:srgbClr val="0F243E"/>
                </a:solidFill>
                <a:latin typeface="Trebuchet MS"/>
                <a:cs typeface="Trebuchet MS"/>
              </a:rPr>
              <a:t> </a:t>
            </a:r>
            <a:r>
              <a:rPr sz="1600" b="1" spc="-45" dirty="0">
                <a:solidFill>
                  <a:srgbClr val="0F243E"/>
                </a:solidFill>
                <a:latin typeface="Trebuchet MS"/>
                <a:cs typeface="Trebuchet MS"/>
              </a:rPr>
              <a:t>vostri</a:t>
            </a:r>
            <a:r>
              <a:rPr sz="1600" b="1" spc="-105" dirty="0">
                <a:solidFill>
                  <a:srgbClr val="0F243E"/>
                </a:solidFill>
                <a:latin typeface="Trebuchet MS"/>
                <a:cs typeface="Trebuchet MS"/>
              </a:rPr>
              <a:t> </a:t>
            </a:r>
            <a:r>
              <a:rPr sz="1600" b="1" spc="-20" dirty="0">
                <a:solidFill>
                  <a:srgbClr val="0F243E"/>
                </a:solidFill>
                <a:latin typeface="Trebuchet MS"/>
                <a:cs typeface="Trebuchet MS"/>
              </a:rPr>
              <a:t>alunni</a:t>
            </a:r>
            <a:r>
              <a:rPr sz="1600" b="1" spc="25" dirty="0">
                <a:solidFill>
                  <a:srgbClr val="0F243E"/>
                </a:solidFill>
                <a:latin typeface="Trebuchet MS"/>
                <a:cs typeface="Trebuchet MS"/>
              </a:rPr>
              <a:t> </a:t>
            </a:r>
            <a:r>
              <a:rPr sz="1600" b="1" spc="-35" dirty="0">
                <a:solidFill>
                  <a:srgbClr val="0F243E"/>
                </a:solidFill>
                <a:latin typeface="Trebuchet MS"/>
                <a:cs typeface="Trebuchet MS"/>
              </a:rPr>
              <a:t>per</a:t>
            </a:r>
            <a:r>
              <a:rPr sz="1600" b="1" spc="-80" dirty="0">
                <a:solidFill>
                  <a:srgbClr val="0F243E"/>
                </a:solidFill>
                <a:latin typeface="Trebuchet MS"/>
                <a:cs typeface="Trebuchet MS"/>
              </a:rPr>
              <a:t> </a:t>
            </a:r>
            <a:r>
              <a:rPr sz="1600" b="1" spc="-10" dirty="0">
                <a:solidFill>
                  <a:srgbClr val="0F243E"/>
                </a:solidFill>
                <a:latin typeface="Trebuchet MS"/>
                <a:cs typeface="Trebuchet MS"/>
              </a:rPr>
              <a:t>scoprire </a:t>
            </a:r>
            <a:r>
              <a:rPr sz="1600" b="1" dirty="0">
                <a:solidFill>
                  <a:srgbClr val="0F243E"/>
                </a:solidFill>
                <a:latin typeface="Trebuchet MS"/>
                <a:cs typeface="Trebuchet MS"/>
              </a:rPr>
              <a:t>cosa</a:t>
            </a:r>
            <a:r>
              <a:rPr sz="1600" b="1" spc="-25" dirty="0">
                <a:solidFill>
                  <a:srgbClr val="0F243E"/>
                </a:solidFill>
                <a:latin typeface="Trebuchet MS"/>
                <a:cs typeface="Trebuchet MS"/>
              </a:rPr>
              <a:t> </a:t>
            </a:r>
            <a:r>
              <a:rPr sz="1600" b="1" dirty="0">
                <a:solidFill>
                  <a:srgbClr val="0F243E"/>
                </a:solidFill>
                <a:latin typeface="Trebuchet MS"/>
                <a:cs typeface="Trebuchet MS"/>
              </a:rPr>
              <a:t>sanno</a:t>
            </a:r>
            <a:r>
              <a:rPr sz="1600" b="1" spc="-40" dirty="0">
                <a:solidFill>
                  <a:srgbClr val="0F243E"/>
                </a:solidFill>
                <a:latin typeface="Trebuchet MS"/>
                <a:cs typeface="Trebuchet MS"/>
              </a:rPr>
              <a:t> </a:t>
            </a:r>
            <a:r>
              <a:rPr sz="1600" b="1" dirty="0">
                <a:solidFill>
                  <a:srgbClr val="0F243E"/>
                </a:solidFill>
                <a:latin typeface="Trebuchet MS"/>
                <a:cs typeface="Trebuchet MS"/>
              </a:rPr>
              <a:t>fare</a:t>
            </a:r>
            <a:r>
              <a:rPr sz="1600" b="1" spc="-35" dirty="0">
                <a:solidFill>
                  <a:srgbClr val="0F243E"/>
                </a:solidFill>
                <a:latin typeface="Trebuchet MS"/>
                <a:cs typeface="Trebuchet MS"/>
              </a:rPr>
              <a:t> </a:t>
            </a:r>
            <a:r>
              <a:rPr sz="1600" b="1" dirty="0">
                <a:solidFill>
                  <a:srgbClr val="0F243E"/>
                </a:solidFill>
                <a:latin typeface="Trebuchet MS"/>
                <a:cs typeface="Trebuchet MS"/>
              </a:rPr>
              <a:t>(e</a:t>
            </a:r>
            <a:r>
              <a:rPr sz="1600" b="1" spc="-35" dirty="0">
                <a:solidFill>
                  <a:srgbClr val="0F243E"/>
                </a:solidFill>
                <a:latin typeface="Trebuchet MS"/>
                <a:cs typeface="Trebuchet MS"/>
              </a:rPr>
              <a:t> </a:t>
            </a:r>
            <a:r>
              <a:rPr sz="1600" b="1" dirty="0">
                <a:solidFill>
                  <a:srgbClr val="0F243E"/>
                </a:solidFill>
                <a:latin typeface="Trebuchet MS"/>
                <a:cs typeface="Trebuchet MS"/>
              </a:rPr>
              <a:t>non</a:t>
            </a:r>
            <a:r>
              <a:rPr sz="1600" b="1" spc="-35" dirty="0">
                <a:solidFill>
                  <a:srgbClr val="0F243E"/>
                </a:solidFill>
                <a:latin typeface="Trebuchet MS"/>
                <a:cs typeface="Trebuchet MS"/>
              </a:rPr>
              <a:t> </a:t>
            </a:r>
            <a:r>
              <a:rPr sz="1600" b="1" dirty="0">
                <a:solidFill>
                  <a:srgbClr val="0F243E"/>
                </a:solidFill>
                <a:latin typeface="Trebuchet MS"/>
                <a:cs typeface="Trebuchet MS"/>
              </a:rPr>
              <a:t>cosa</a:t>
            </a:r>
            <a:r>
              <a:rPr sz="1600" b="1" spc="-40" dirty="0">
                <a:solidFill>
                  <a:srgbClr val="0F243E"/>
                </a:solidFill>
                <a:latin typeface="Trebuchet MS"/>
                <a:cs typeface="Trebuchet MS"/>
              </a:rPr>
              <a:t> </a:t>
            </a:r>
            <a:r>
              <a:rPr sz="1600" b="1" spc="-25" dirty="0">
                <a:solidFill>
                  <a:srgbClr val="0F243E"/>
                </a:solidFill>
                <a:latin typeface="Trebuchet MS"/>
                <a:cs typeface="Trebuchet MS"/>
              </a:rPr>
              <a:t>non </a:t>
            </a:r>
            <a:r>
              <a:rPr sz="1600" b="1" spc="-45" dirty="0">
                <a:solidFill>
                  <a:srgbClr val="0F243E"/>
                </a:solidFill>
                <a:latin typeface="Trebuchet MS"/>
                <a:cs typeface="Trebuchet MS"/>
              </a:rPr>
              <a:t>sanno</a:t>
            </a:r>
            <a:r>
              <a:rPr sz="1600" b="1" spc="-80" dirty="0">
                <a:solidFill>
                  <a:srgbClr val="0F243E"/>
                </a:solidFill>
                <a:latin typeface="Trebuchet MS"/>
                <a:cs typeface="Trebuchet MS"/>
              </a:rPr>
              <a:t> </a:t>
            </a:r>
            <a:r>
              <a:rPr sz="1600" b="1" spc="-25" dirty="0">
                <a:solidFill>
                  <a:srgbClr val="0F243E"/>
                </a:solidFill>
                <a:latin typeface="Trebuchet MS"/>
                <a:cs typeface="Trebuchet MS"/>
              </a:rPr>
              <a:t>fare)</a:t>
            </a:r>
            <a:r>
              <a:rPr sz="1600" b="1" spc="-75" dirty="0">
                <a:solidFill>
                  <a:srgbClr val="0F243E"/>
                </a:solidFill>
                <a:latin typeface="Trebuchet MS"/>
                <a:cs typeface="Trebuchet MS"/>
              </a:rPr>
              <a:t> </a:t>
            </a:r>
            <a:r>
              <a:rPr sz="1600" b="1" spc="-40" dirty="0">
                <a:solidFill>
                  <a:srgbClr val="0F243E"/>
                </a:solidFill>
                <a:latin typeface="Trebuchet MS"/>
                <a:cs typeface="Trebuchet MS"/>
              </a:rPr>
              <a:t>perché</a:t>
            </a:r>
            <a:r>
              <a:rPr sz="1600" b="1" spc="-85" dirty="0">
                <a:solidFill>
                  <a:srgbClr val="0F243E"/>
                </a:solidFill>
                <a:latin typeface="Trebuchet MS"/>
                <a:cs typeface="Trebuchet MS"/>
              </a:rPr>
              <a:t> </a:t>
            </a:r>
            <a:r>
              <a:rPr sz="1600" b="1" dirty="0">
                <a:solidFill>
                  <a:srgbClr val="0F243E"/>
                </a:solidFill>
                <a:latin typeface="Trebuchet MS"/>
                <a:cs typeface="Trebuchet MS"/>
              </a:rPr>
              <a:t>è</a:t>
            </a:r>
            <a:r>
              <a:rPr sz="1600" b="1" spc="-80" dirty="0">
                <a:solidFill>
                  <a:srgbClr val="0F243E"/>
                </a:solidFill>
                <a:latin typeface="Trebuchet MS"/>
                <a:cs typeface="Trebuchet MS"/>
              </a:rPr>
              <a:t> </a:t>
            </a:r>
            <a:r>
              <a:rPr sz="1600" b="1" dirty="0">
                <a:solidFill>
                  <a:srgbClr val="0F243E"/>
                </a:solidFill>
                <a:latin typeface="Trebuchet MS"/>
                <a:cs typeface="Trebuchet MS"/>
              </a:rPr>
              <a:t>su</a:t>
            </a:r>
            <a:r>
              <a:rPr sz="1600" b="1" spc="-80" dirty="0">
                <a:solidFill>
                  <a:srgbClr val="0F243E"/>
                </a:solidFill>
                <a:latin typeface="Trebuchet MS"/>
                <a:cs typeface="Trebuchet MS"/>
              </a:rPr>
              <a:t> </a:t>
            </a:r>
            <a:r>
              <a:rPr sz="1600" b="1" spc="-30" dirty="0">
                <a:solidFill>
                  <a:srgbClr val="0F243E"/>
                </a:solidFill>
                <a:latin typeface="Trebuchet MS"/>
                <a:cs typeface="Trebuchet MS"/>
              </a:rPr>
              <a:t>quello</a:t>
            </a:r>
            <a:r>
              <a:rPr sz="1600" b="1" spc="-65" dirty="0">
                <a:solidFill>
                  <a:srgbClr val="0F243E"/>
                </a:solidFill>
                <a:latin typeface="Trebuchet MS"/>
                <a:cs typeface="Trebuchet MS"/>
              </a:rPr>
              <a:t> </a:t>
            </a:r>
            <a:r>
              <a:rPr sz="1600" b="1" spc="-25" dirty="0">
                <a:solidFill>
                  <a:srgbClr val="0F243E"/>
                </a:solidFill>
                <a:latin typeface="Trebuchet MS"/>
                <a:cs typeface="Trebuchet MS"/>
              </a:rPr>
              <a:t>che </a:t>
            </a:r>
            <a:r>
              <a:rPr sz="1650" b="1" i="1" spc="-45" dirty="0">
                <a:solidFill>
                  <a:srgbClr val="0F243E"/>
                </a:solidFill>
                <a:latin typeface="Trebuchet MS"/>
                <a:cs typeface="Trebuchet MS"/>
              </a:rPr>
              <a:t>sanno</a:t>
            </a:r>
            <a:r>
              <a:rPr sz="1650" b="1" i="1" spc="-80" dirty="0">
                <a:solidFill>
                  <a:srgbClr val="0F243E"/>
                </a:solidFill>
                <a:latin typeface="Trebuchet MS"/>
                <a:cs typeface="Trebuchet MS"/>
              </a:rPr>
              <a:t> </a:t>
            </a:r>
            <a:r>
              <a:rPr sz="1600" b="1" spc="-40" dirty="0">
                <a:solidFill>
                  <a:srgbClr val="0F243E"/>
                </a:solidFill>
                <a:latin typeface="Trebuchet MS"/>
                <a:cs typeface="Trebuchet MS"/>
              </a:rPr>
              <a:t>fare</a:t>
            </a:r>
            <a:r>
              <a:rPr sz="1600" b="1" spc="-80" dirty="0">
                <a:solidFill>
                  <a:srgbClr val="0F243E"/>
                </a:solidFill>
                <a:latin typeface="Trebuchet MS"/>
                <a:cs typeface="Trebuchet MS"/>
              </a:rPr>
              <a:t> </a:t>
            </a:r>
            <a:r>
              <a:rPr sz="1600" b="1" spc="-20" dirty="0">
                <a:solidFill>
                  <a:srgbClr val="0F243E"/>
                </a:solidFill>
                <a:latin typeface="Trebuchet MS"/>
                <a:cs typeface="Trebuchet MS"/>
              </a:rPr>
              <a:t>che</a:t>
            </a:r>
            <a:r>
              <a:rPr sz="1600" b="1" spc="-65" dirty="0">
                <a:solidFill>
                  <a:srgbClr val="0F243E"/>
                </a:solidFill>
                <a:latin typeface="Trebuchet MS"/>
                <a:cs typeface="Trebuchet MS"/>
              </a:rPr>
              <a:t> </a:t>
            </a:r>
            <a:r>
              <a:rPr sz="1600" b="1" spc="-35" dirty="0">
                <a:solidFill>
                  <a:srgbClr val="0F243E"/>
                </a:solidFill>
                <a:latin typeface="Trebuchet MS"/>
                <a:cs typeface="Trebuchet MS"/>
              </a:rPr>
              <a:t>potrete</a:t>
            </a:r>
            <a:r>
              <a:rPr sz="1600" b="1" spc="-50" dirty="0">
                <a:solidFill>
                  <a:srgbClr val="0F243E"/>
                </a:solidFill>
                <a:latin typeface="Trebuchet MS"/>
                <a:cs typeface="Trebuchet MS"/>
              </a:rPr>
              <a:t> </a:t>
            </a:r>
            <a:r>
              <a:rPr sz="1600" b="1" spc="-10" dirty="0">
                <a:solidFill>
                  <a:srgbClr val="0F243E"/>
                </a:solidFill>
                <a:latin typeface="Trebuchet MS"/>
                <a:cs typeface="Trebuchet MS"/>
              </a:rPr>
              <a:t>impostare l'insegnamento</a:t>
            </a:r>
            <a:r>
              <a:rPr sz="1600" b="1" spc="-30" dirty="0">
                <a:solidFill>
                  <a:srgbClr val="0F243E"/>
                </a:solidFill>
                <a:latin typeface="Trebuchet MS"/>
                <a:cs typeface="Trebuchet MS"/>
              </a:rPr>
              <a:t> </a:t>
            </a:r>
            <a:r>
              <a:rPr sz="1600" b="1" dirty="0">
                <a:solidFill>
                  <a:srgbClr val="0F243E"/>
                </a:solidFill>
                <a:latin typeface="Trebuchet MS"/>
                <a:cs typeface="Trebuchet MS"/>
              </a:rPr>
              <a:t>di</a:t>
            </a:r>
            <a:r>
              <a:rPr sz="1600" b="1" spc="-110" dirty="0">
                <a:solidFill>
                  <a:srgbClr val="0F243E"/>
                </a:solidFill>
                <a:latin typeface="Trebuchet MS"/>
                <a:cs typeface="Trebuchet MS"/>
              </a:rPr>
              <a:t> </a:t>
            </a:r>
            <a:r>
              <a:rPr sz="1600" b="1" dirty="0">
                <a:solidFill>
                  <a:srgbClr val="0F243E"/>
                </a:solidFill>
                <a:latin typeface="Trebuchet MS"/>
                <a:cs typeface="Trebuchet MS"/>
              </a:rPr>
              <a:t>quello</a:t>
            </a:r>
            <a:r>
              <a:rPr sz="1600" b="1" spc="-50" dirty="0">
                <a:solidFill>
                  <a:srgbClr val="0F243E"/>
                </a:solidFill>
                <a:latin typeface="Trebuchet MS"/>
                <a:cs typeface="Trebuchet MS"/>
              </a:rPr>
              <a:t> </a:t>
            </a:r>
            <a:r>
              <a:rPr sz="1600" b="1" spc="-10" dirty="0">
                <a:solidFill>
                  <a:srgbClr val="0F243E"/>
                </a:solidFill>
                <a:latin typeface="Trebuchet MS"/>
                <a:cs typeface="Trebuchet MS"/>
              </a:rPr>
              <a:t>che</a:t>
            </a:r>
            <a:r>
              <a:rPr sz="1600" b="1" spc="-105" dirty="0">
                <a:solidFill>
                  <a:srgbClr val="0F243E"/>
                </a:solidFill>
                <a:latin typeface="Trebuchet MS"/>
                <a:cs typeface="Trebuchet MS"/>
              </a:rPr>
              <a:t> </a:t>
            </a:r>
            <a:r>
              <a:rPr sz="1600" b="1" spc="-10" dirty="0">
                <a:solidFill>
                  <a:srgbClr val="0F243E"/>
                </a:solidFill>
                <a:latin typeface="Trebuchet MS"/>
                <a:cs typeface="Trebuchet MS"/>
              </a:rPr>
              <a:t>ancora </a:t>
            </a:r>
            <a:r>
              <a:rPr sz="1600" b="1" dirty="0">
                <a:solidFill>
                  <a:srgbClr val="0F243E"/>
                </a:solidFill>
                <a:latin typeface="Trebuchet MS"/>
                <a:cs typeface="Trebuchet MS"/>
              </a:rPr>
              <a:t>non</a:t>
            </a:r>
            <a:r>
              <a:rPr sz="1600" b="1" spc="-40" dirty="0">
                <a:solidFill>
                  <a:srgbClr val="0F243E"/>
                </a:solidFill>
                <a:latin typeface="Trebuchet MS"/>
                <a:cs typeface="Trebuchet MS"/>
              </a:rPr>
              <a:t> </a:t>
            </a:r>
            <a:r>
              <a:rPr sz="1600" b="1" dirty="0">
                <a:solidFill>
                  <a:srgbClr val="0F243E"/>
                </a:solidFill>
                <a:latin typeface="Trebuchet MS"/>
                <a:cs typeface="Trebuchet MS"/>
              </a:rPr>
              <a:t>sanno</a:t>
            </a:r>
            <a:r>
              <a:rPr sz="1600" b="1" spc="-35" dirty="0">
                <a:solidFill>
                  <a:srgbClr val="0F243E"/>
                </a:solidFill>
                <a:latin typeface="Trebuchet MS"/>
                <a:cs typeface="Trebuchet MS"/>
              </a:rPr>
              <a:t> </a:t>
            </a:r>
            <a:r>
              <a:rPr sz="1600" b="1" dirty="0">
                <a:solidFill>
                  <a:srgbClr val="0F243E"/>
                </a:solidFill>
                <a:latin typeface="Trebuchet MS"/>
                <a:cs typeface="Trebuchet MS"/>
              </a:rPr>
              <a:t>(e</a:t>
            </a:r>
            <a:r>
              <a:rPr sz="1600" b="1" spc="-40" dirty="0">
                <a:solidFill>
                  <a:srgbClr val="0F243E"/>
                </a:solidFill>
                <a:latin typeface="Trebuchet MS"/>
                <a:cs typeface="Trebuchet MS"/>
              </a:rPr>
              <a:t> </a:t>
            </a:r>
            <a:r>
              <a:rPr sz="1600" b="1" dirty="0">
                <a:solidFill>
                  <a:srgbClr val="0F243E"/>
                </a:solidFill>
                <a:latin typeface="Trebuchet MS"/>
                <a:cs typeface="Trebuchet MS"/>
              </a:rPr>
              <a:t>che</a:t>
            </a:r>
            <a:r>
              <a:rPr sz="1600" b="1" spc="-40" dirty="0">
                <a:solidFill>
                  <a:srgbClr val="0F243E"/>
                </a:solidFill>
                <a:latin typeface="Trebuchet MS"/>
                <a:cs typeface="Trebuchet MS"/>
              </a:rPr>
              <a:t> </a:t>
            </a:r>
            <a:r>
              <a:rPr sz="1600" b="1" dirty="0">
                <a:solidFill>
                  <a:srgbClr val="0F243E"/>
                </a:solidFill>
                <a:latin typeface="Trebuchet MS"/>
                <a:cs typeface="Trebuchet MS"/>
              </a:rPr>
              <a:t>potrete</a:t>
            </a:r>
            <a:r>
              <a:rPr sz="1600" b="1" spc="-40" dirty="0">
                <a:solidFill>
                  <a:srgbClr val="0F243E"/>
                </a:solidFill>
                <a:latin typeface="Trebuchet MS"/>
                <a:cs typeface="Trebuchet MS"/>
              </a:rPr>
              <a:t> </a:t>
            </a:r>
            <a:r>
              <a:rPr sz="1600" b="1" spc="-10" dirty="0">
                <a:solidFill>
                  <a:srgbClr val="0F243E"/>
                </a:solidFill>
                <a:latin typeface="Trebuchet MS"/>
                <a:cs typeface="Trebuchet MS"/>
              </a:rPr>
              <a:t>insegnare loro).</a:t>
            </a:r>
            <a:endParaRPr sz="1600">
              <a:latin typeface="Trebuchet MS"/>
              <a:cs typeface="Trebuchet MS"/>
            </a:endParaRPr>
          </a:p>
          <a:p>
            <a:pPr marL="12700" marR="5080">
              <a:lnSpc>
                <a:spcPct val="99800"/>
              </a:lnSpc>
              <a:spcBef>
                <a:spcPts val="50"/>
              </a:spcBef>
            </a:pPr>
            <a:r>
              <a:rPr sz="1600" spc="-10" dirty="0">
                <a:solidFill>
                  <a:srgbClr val="0F243E"/>
                </a:solidFill>
                <a:latin typeface="Lucida Sans Unicode"/>
                <a:cs typeface="Lucida Sans Unicode"/>
              </a:rPr>
              <a:t>Un</a:t>
            </a:r>
            <a:r>
              <a:rPr sz="1600" spc="-45" dirty="0">
                <a:solidFill>
                  <a:srgbClr val="0F243E"/>
                </a:solidFill>
                <a:latin typeface="Lucida Sans Unicode"/>
                <a:cs typeface="Lucida Sans Unicode"/>
              </a:rPr>
              <a:t> </a:t>
            </a:r>
            <a:r>
              <a:rPr sz="1600" spc="-80" dirty="0">
                <a:solidFill>
                  <a:srgbClr val="0F243E"/>
                </a:solidFill>
                <a:latin typeface="Lucida Sans Unicode"/>
                <a:cs typeface="Lucida Sans Unicode"/>
              </a:rPr>
              <a:t>grandissimo</a:t>
            </a:r>
            <a:r>
              <a:rPr sz="1600" spc="-10" dirty="0">
                <a:solidFill>
                  <a:srgbClr val="0F243E"/>
                </a:solidFill>
                <a:latin typeface="Lucida Sans Unicode"/>
                <a:cs typeface="Lucida Sans Unicode"/>
              </a:rPr>
              <a:t> </a:t>
            </a:r>
            <a:r>
              <a:rPr sz="1600" spc="-70" dirty="0">
                <a:solidFill>
                  <a:srgbClr val="0F243E"/>
                </a:solidFill>
                <a:latin typeface="Lucida Sans Unicode"/>
                <a:cs typeface="Lucida Sans Unicode"/>
              </a:rPr>
              <a:t>giocatore</a:t>
            </a:r>
            <a:r>
              <a:rPr sz="1600" spc="-40" dirty="0">
                <a:solidFill>
                  <a:srgbClr val="0F243E"/>
                </a:solidFill>
                <a:latin typeface="Lucida Sans Unicode"/>
                <a:cs typeface="Lucida Sans Unicode"/>
              </a:rPr>
              <a:t> </a:t>
            </a:r>
            <a:r>
              <a:rPr sz="1600" spc="-85" dirty="0">
                <a:solidFill>
                  <a:srgbClr val="0F243E"/>
                </a:solidFill>
                <a:latin typeface="Lucida Sans Unicode"/>
                <a:cs typeface="Lucida Sans Unicode"/>
              </a:rPr>
              <a:t>statunitense </a:t>
            </a:r>
            <a:r>
              <a:rPr sz="1600" spc="-60" dirty="0">
                <a:solidFill>
                  <a:srgbClr val="0F243E"/>
                </a:solidFill>
                <a:latin typeface="Lucida Sans Unicode"/>
                <a:cs typeface="Lucida Sans Unicode"/>
              </a:rPr>
              <a:t>di</a:t>
            </a:r>
            <a:r>
              <a:rPr sz="1600" spc="-35" dirty="0">
                <a:solidFill>
                  <a:srgbClr val="0F243E"/>
                </a:solidFill>
                <a:latin typeface="Lucida Sans Unicode"/>
                <a:cs typeface="Lucida Sans Unicode"/>
              </a:rPr>
              <a:t> </a:t>
            </a:r>
            <a:r>
              <a:rPr sz="1600" spc="-80" dirty="0">
                <a:solidFill>
                  <a:srgbClr val="0F243E"/>
                </a:solidFill>
                <a:latin typeface="Lucida Sans Unicode"/>
                <a:cs typeface="Lucida Sans Unicode"/>
              </a:rPr>
              <a:t>pallacanestro,</a:t>
            </a:r>
            <a:r>
              <a:rPr sz="1600" spc="-5" dirty="0">
                <a:solidFill>
                  <a:srgbClr val="0F243E"/>
                </a:solidFill>
                <a:latin typeface="Lucida Sans Unicode"/>
                <a:cs typeface="Lucida Sans Unicode"/>
              </a:rPr>
              <a:t> </a:t>
            </a:r>
            <a:r>
              <a:rPr sz="1600" spc="-85" dirty="0">
                <a:solidFill>
                  <a:srgbClr val="0F243E"/>
                </a:solidFill>
                <a:latin typeface="Lucida Sans Unicode"/>
                <a:cs typeface="Lucida Sans Unicode"/>
              </a:rPr>
              <a:t>poi</a:t>
            </a:r>
            <a:r>
              <a:rPr sz="1600" spc="-30" dirty="0">
                <a:solidFill>
                  <a:srgbClr val="0F243E"/>
                </a:solidFill>
                <a:latin typeface="Lucida Sans Unicode"/>
                <a:cs typeface="Lucida Sans Unicode"/>
              </a:rPr>
              <a:t> </a:t>
            </a:r>
            <a:r>
              <a:rPr sz="1600" spc="-90" dirty="0">
                <a:solidFill>
                  <a:srgbClr val="0F243E"/>
                </a:solidFill>
                <a:latin typeface="Lucida Sans Unicode"/>
                <a:cs typeface="Lucida Sans Unicode"/>
              </a:rPr>
              <a:t>diventato</a:t>
            </a:r>
            <a:r>
              <a:rPr sz="1600" spc="-20" dirty="0">
                <a:solidFill>
                  <a:srgbClr val="0F243E"/>
                </a:solidFill>
                <a:latin typeface="Lucida Sans Unicode"/>
                <a:cs typeface="Lucida Sans Unicode"/>
              </a:rPr>
              <a:t> </a:t>
            </a:r>
            <a:r>
              <a:rPr sz="1600" spc="-10" dirty="0">
                <a:solidFill>
                  <a:srgbClr val="0F243E"/>
                </a:solidFill>
                <a:latin typeface="Lucida Sans Unicode"/>
                <a:cs typeface="Lucida Sans Unicode"/>
              </a:rPr>
              <a:t>anche </a:t>
            </a:r>
            <a:r>
              <a:rPr sz="1600" spc="-85" dirty="0">
                <a:solidFill>
                  <a:srgbClr val="0F243E"/>
                </a:solidFill>
                <a:latin typeface="Lucida Sans Unicode"/>
                <a:cs typeface="Lucida Sans Unicode"/>
              </a:rPr>
              <a:t>stimatissimo</a:t>
            </a:r>
            <a:r>
              <a:rPr sz="1600" spc="-5" dirty="0">
                <a:solidFill>
                  <a:srgbClr val="0F243E"/>
                </a:solidFill>
                <a:latin typeface="Lucida Sans Unicode"/>
                <a:cs typeface="Lucida Sans Unicode"/>
              </a:rPr>
              <a:t> </a:t>
            </a:r>
            <a:r>
              <a:rPr sz="1600" spc="-95" dirty="0">
                <a:solidFill>
                  <a:srgbClr val="0F243E"/>
                </a:solidFill>
                <a:latin typeface="Lucida Sans Unicode"/>
                <a:cs typeface="Lucida Sans Unicode"/>
              </a:rPr>
              <a:t>coach,</a:t>
            </a:r>
            <a:r>
              <a:rPr sz="1600" spc="-40" dirty="0">
                <a:solidFill>
                  <a:srgbClr val="0F243E"/>
                </a:solidFill>
                <a:latin typeface="Lucida Sans Unicode"/>
                <a:cs typeface="Lucida Sans Unicode"/>
              </a:rPr>
              <a:t> </a:t>
            </a:r>
            <a:r>
              <a:rPr sz="1600" spc="-90" dirty="0">
                <a:solidFill>
                  <a:srgbClr val="0F243E"/>
                </a:solidFill>
                <a:latin typeface="Lucida Sans Unicode"/>
                <a:cs typeface="Lucida Sans Unicode"/>
              </a:rPr>
              <a:t>John</a:t>
            </a:r>
            <a:r>
              <a:rPr sz="1600" spc="-25" dirty="0">
                <a:solidFill>
                  <a:srgbClr val="0F243E"/>
                </a:solidFill>
                <a:latin typeface="Lucida Sans Unicode"/>
                <a:cs typeface="Lucida Sans Unicode"/>
              </a:rPr>
              <a:t> </a:t>
            </a:r>
            <a:r>
              <a:rPr sz="1600" spc="-10" dirty="0">
                <a:solidFill>
                  <a:srgbClr val="0F243E"/>
                </a:solidFill>
                <a:latin typeface="Lucida Sans Unicode"/>
                <a:cs typeface="Lucida Sans Unicode"/>
              </a:rPr>
              <a:t>Wooden, </a:t>
            </a:r>
            <a:r>
              <a:rPr sz="1600" spc="-90" dirty="0">
                <a:solidFill>
                  <a:srgbClr val="0F243E"/>
                </a:solidFill>
                <a:latin typeface="Lucida Sans Unicode"/>
                <a:cs typeface="Lucida Sans Unicode"/>
              </a:rPr>
              <a:t>affermò:</a:t>
            </a:r>
            <a:r>
              <a:rPr sz="1600" spc="-35" dirty="0">
                <a:solidFill>
                  <a:srgbClr val="0F243E"/>
                </a:solidFill>
                <a:latin typeface="Lucida Sans Unicode"/>
                <a:cs typeface="Lucida Sans Unicode"/>
              </a:rPr>
              <a:t> </a:t>
            </a:r>
            <a:r>
              <a:rPr sz="1600" spc="-90" dirty="0">
                <a:solidFill>
                  <a:srgbClr val="0F243E"/>
                </a:solidFill>
                <a:latin typeface="Lucida Sans Unicode"/>
                <a:cs typeface="Lucida Sans Unicode"/>
              </a:rPr>
              <a:t>“Non</a:t>
            </a:r>
            <a:r>
              <a:rPr sz="1600" spc="-35" dirty="0">
                <a:solidFill>
                  <a:srgbClr val="0F243E"/>
                </a:solidFill>
                <a:latin typeface="Lucida Sans Unicode"/>
                <a:cs typeface="Lucida Sans Unicode"/>
              </a:rPr>
              <a:t> </a:t>
            </a:r>
            <a:r>
              <a:rPr sz="1600" spc="-85" dirty="0">
                <a:solidFill>
                  <a:srgbClr val="0F243E"/>
                </a:solidFill>
                <a:latin typeface="Lucida Sans Unicode"/>
                <a:cs typeface="Lucida Sans Unicode"/>
              </a:rPr>
              <a:t>permettere</a:t>
            </a:r>
            <a:r>
              <a:rPr sz="1600" spc="-5" dirty="0">
                <a:solidFill>
                  <a:srgbClr val="0F243E"/>
                </a:solidFill>
                <a:latin typeface="Lucida Sans Unicode"/>
                <a:cs typeface="Lucida Sans Unicode"/>
              </a:rPr>
              <a:t> </a:t>
            </a:r>
            <a:r>
              <a:rPr sz="1600" spc="-80" dirty="0">
                <a:solidFill>
                  <a:srgbClr val="0F243E"/>
                </a:solidFill>
                <a:latin typeface="Lucida Sans Unicode"/>
                <a:cs typeface="Lucida Sans Unicode"/>
              </a:rPr>
              <a:t>che</a:t>
            </a:r>
            <a:r>
              <a:rPr sz="1600" spc="-10" dirty="0">
                <a:solidFill>
                  <a:srgbClr val="0F243E"/>
                </a:solidFill>
                <a:latin typeface="Lucida Sans Unicode"/>
                <a:cs typeface="Lucida Sans Unicode"/>
              </a:rPr>
              <a:t> </a:t>
            </a:r>
            <a:r>
              <a:rPr sz="1600" spc="-65" dirty="0">
                <a:solidFill>
                  <a:srgbClr val="0F243E"/>
                </a:solidFill>
                <a:latin typeface="Lucida Sans Unicode"/>
                <a:cs typeface="Lucida Sans Unicode"/>
              </a:rPr>
              <a:t>ciò</a:t>
            </a:r>
            <a:r>
              <a:rPr sz="1600" spc="-25" dirty="0">
                <a:solidFill>
                  <a:srgbClr val="0F243E"/>
                </a:solidFill>
                <a:latin typeface="Lucida Sans Unicode"/>
                <a:cs typeface="Lucida Sans Unicode"/>
              </a:rPr>
              <a:t> che </a:t>
            </a:r>
            <a:r>
              <a:rPr sz="1600" spc="-114" dirty="0">
                <a:solidFill>
                  <a:srgbClr val="0F243E"/>
                </a:solidFill>
                <a:latin typeface="Lucida Sans Unicode"/>
                <a:cs typeface="Lucida Sans Unicode"/>
              </a:rPr>
              <a:t>non</a:t>
            </a:r>
            <a:r>
              <a:rPr sz="1600" spc="-20" dirty="0">
                <a:solidFill>
                  <a:srgbClr val="0F243E"/>
                </a:solidFill>
                <a:latin typeface="Lucida Sans Unicode"/>
                <a:cs typeface="Lucida Sans Unicode"/>
              </a:rPr>
              <a:t> </a:t>
            </a:r>
            <a:r>
              <a:rPr sz="1600" spc="-95" dirty="0">
                <a:solidFill>
                  <a:srgbClr val="0F243E"/>
                </a:solidFill>
                <a:latin typeface="Lucida Sans Unicode"/>
                <a:cs typeface="Lucida Sans Unicode"/>
              </a:rPr>
              <a:t>puoi</a:t>
            </a:r>
            <a:r>
              <a:rPr sz="1600" spc="-30" dirty="0">
                <a:solidFill>
                  <a:srgbClr val="0F243E"/>
                </a:solidFill>
                <a:latin typeface="Lucida Sans Unicode"/>
                <a:cs typeface="Lucida Sans Unicode"/>
              </a:rPr>
              <a:t> </a:t>
            </a:r>
            <a:r>
              <a:rPr sz="1600" spc="-85" dirty="0">
                <a:solidFill>
                  <a:srgbClr val="0F243E"/>
                </a:solidFill>
                <a:latin typeface="Lucida Sans Unicode"/>
                <a:cs typeface="Lucida Sans Unicode"/>
              </a:rPr>
              <a:t>fare</a:t>
            </a:r>
            <a:r>
              <a:rPr sz="1600" spc="-35" dirty="0">
                <a:solidFill>
                  <a:srgbClr val="0F243E"/>
                </a:solidFill>
                <a:latin typeface="Lucida Sans Unicode"/>
                <a:cs typeface="Lucida Sans Unicode"/>
              </a:rPr>
              <a:t> </a:t>
            </a:r>
            <a:r>
              <a:rPr sz="1600" spc="-80" dirty="0">
                <a:solidFill>
                  <a:srgbClr val="0F243E"/>
                </a:solidFill>
                <a:latin typeface="Lucida Sans Unicode"/>
                <a:cs typeface="Lucida Sans Unicode"/>
              </a:rPr>
              <a:t>interferisca</a:t>
            </a:r>
            <a:r>
              <a:rPr sz="1600" spc="-25" dirty="0">
                <a:solidFill>
                  <a:srgbClr val="0F243E"/>
                </a:solidFill>
                <a:latin typeface="Lucida Sans Unicode"/>
                <a:cs typeface="Lucida Sans Unicode"/>
              </a:rPr>
              <a:t> </a:t>
            </a:r>
            <a:r>
              <a:rPr sz="1600" spc="-105" dirty="0">
                <a:solidFill>
                  <a:srgbClr val="0F243E"/>
                </a:solidFill>
                <a:latin typeface="Lucida Sans Unicode"/>
                <a:cs typeface="Lucida Sans Unicode"/>
              </a:rPr>
              <a:t>con</a:t>
            </a:r>
            <a:r>
              <a:rPr sz="1600" spc="-25" dirty="0">
                <a:solidFill>
                  <a:srgbClr val="0F243E"/>
                </a:solidFill>
                <a:latin typeface="Lucida Sans Unicode"/>
                <a:cs typeface="Lucida Sans Unicode"/>
              </a:rPr>
              <a:t> </a:t>
            </a:r>
            <a:r>
              <a:rPr sz="1600" spc="-10" dirty="0">
                <a:solidFill>
                  <a:srgbClr val="0F243E"/>
                </a:solidFill>
                <a:latin typeface="Lucida Sans Unicode"/>
                <a:cs typeface="Lucida Sans Unicode"/>
              </a:rPr>
              <a:t>quello </a:t>
            </a:r>
            <a:r>
              <a:rPr sz="1600" spc="-100" dirty="0">
                <a:solidFill>
                  <a:srgbClr val="0F243E"/>
                </a:solidFill>
                <a:latin typeface="Lucida Sans Unicode"/>
                <a:cs typeface="Lucida Sans Unicode"/>
              </a:rPr>
              <a:t>che</a:t>
            </a:r>
            <a:r>
              <a:rPr sz="1600" spc="-105" dirty="0">
                <a:solidFill>
                  <a:srgbClr val="0F243E"/>
                </a:solidFill>
                <a:latin typeface="Lucida Sans Unicode"/>
                <a:cs typeface="Lucida Sans Unicode"/>
              </a:rPr>
              <a:t> </a:t>
            </a:r>
            <a:r>
              <a:rPr sz="1600" spc="-95" dirty="0">
                <a:solidFill>
                  <a:srgbClr val="0F243E"/>
                </a:solidFill>
                <a:latin typeface="Lucida Sans Unicode"/>
                <a:cs typeface="Lucida Sans Unicode"/>
              </a:rPr>
              <a:t>puoi</a:t>
            </a:r>
            <a:r>
              <a:rPr sz="1600" spc="-100" dirty="0">
                <a:solidFill>
                  <a:srgbClr val="0F243E"/>
                </a:solidFill>
                <a:latin typeface="Lucida Sans Unicode"/>
                <a:cs typeface="Lucida Sans Unicode"/>
              </a:rPr>
              <a:t> </a:t>
            </a:r>
            <a:r>
              <a:rPr sz="1600" spc="-10" dirty="0">
                <a:solidFill>
                  <a:srgbClr val="0F243E"/>
                </a:solidFill>
                <a:latin typeface="Lucida Sans Unicode"/>
                <a:cs typeface="Lucida Sans Unicode"/>
              </a:rPr>
              <a:t>fare”.</a:t>
            </a:r>
            <a:endParaRPr sz="1600">
              <a:latin typeface="Lucida Sans Unicode"/>
              <a:cs typeface="Lucida Sans Unicod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9069" y="194944"/>
            <a:ext cx="8791575" cy="4751705"/>
            <a:chOff x="179069" y="194944"/>
            <a:chExt cx="8791575" cy="4751705"/>
          </a:xfrm>
        </p:grpSpPr>
        <p:pic>
          <p:nvPicPr>
            <p:cNvPr id="4" name="object 4"/>
            <p:cNvPicPr/>
            <p:nvPr/>
          </p:nvPicPr>
          <p:blipFill>
            <a:blip r:embed="rId2" cstate="print"/>
            <a:stretch>
              <a:fillRect/>
            </a:stretch>
          </p:blipFill>
          <p:spPr>
            <a:xfrm>
              <a:off x="179069" y="194944"/>
              <a:ext cx="4398645" cy="4751705"/>
            </a:xfrm>
            <a:prstGeom prst="rect">
              <a:avLst/>
            </a:prstGeom>
          </p:spPr>
        </p:pic>
        <p:sp>
          <p:nvSpPr>
            <p:cNvPr id="5" name="object 5"/>
            <p:cNvSpPr/>
            <p:nvPr/>
          </p:nvSpPr>
          <p:spPr>
            <a:xfrm>
              <a:off x="4571999" y="194944"/>
              <a:ext cx="4398645" cy="864235"/>
            </a:xfrm>
            <a:custGeom>
              <a:avLst/>
              <a:gdLst/>
              <a:ahLst/>
              <a:cxnLst/>
              <a:rect l="l" t="t" r="r" b="b"/>
              <a:pathLst>
                <a:path w="4398645" h="864235">
                  <a:moveTo>
                    <a:pt x="4398645" y="0"/>
                  </a:moveTo>
                  <a:lnTo>
                    <a:pt x="0" y="0"/>
                  </a:lnTo>
                  <a:lnTo>
                    <a:pt x="0" y="864235"/>
                  </a:lnTo>
                  <a:lnTo>
                    <a:pt x="4398645" y="864235"/>
                  </a:lnTo>
                  <a:lnTo>
                    <a:pt x="4398645" y="0"/>
                  </a:lnTo>
                  <a:close/>
                </a:path>
              </a:pathLst>
            </a:custGeom>
            <a:solidFill>
              <a:srgbClr val="660033">
                <a:alpha val="19999"/>
              </a:srgbClr>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50469" rIns="0" bIns="0" rtlCol="0">
            <a:spAutoFit/>
          </a:bodyPr>
          <a:lstStyle/>
          <a:p>
            <a:pPr marL="4454525">
              <a:lnSpc>
                <a:spcPts val="2320"/>
              </a:lnSpc>
              <a:spcBef>
                <a:spcPts val="95"/>
              </a:spcBef>
            </a:pPr>
            <a:r>
              <a:rPr spc="-35" dirty="0"/>
              <a:t>ESSERE</a:t>
            </a:r>
            <a:r>
              <a:rPr spc="-135" dirty="0"/>
              <a:t> </a:t>
            </a:r>
            <a:r>
              <a:rPr spc="-10" dirty="0"/>
              <a:t>INSEGNANTE</a:t>
            </a:r>
          </a:p>
          <a:p>
            <a:pPr marL="4454525">
              <a:lnSpc>
                <a:spcPts val="2320"/>
              </a:lnSpc>
            </a:pPr>
            <a:r>
              <a:rPr spc="-50" dirty="0"/>
              <a:t>alcune</a:t>
            </a:r>
            <a:r>
              <a:rPr spc="-145" dirty="0"/>
              <a:t> </a:t>
            </a:r>
            <a:r>
              <a:rPr spc="-10" dirty="0"/>
              <a:t>riflessioni</a:t>
            </a:r>
          </a:p>
        </p:txBody>
      </p:sp>
      <p:sp>
        <p:nvSpPr>
          <p:cNvPr id="7" name="object 7"/>
          <p:cNvSpPr txBox="1"/>
          <p:nvPr/>
        </p:nvSpPr>
        <p:spPr>
          <a:xfrm>
            <a:off x="4939665" y="1223517"/>
            <a:ext cx="3644265" cy="1645920"/>
          </a:xfrm>
          <a:prstGeom prst="rect">
            <a:avLst/>
          </a:prstGeom>
        </p:spPr>
        <p:txBody>
          <a:bodyPr vert="horz" wrap="square" lIns="0" tIns="12700" rIns="0" bIns="0" rtlCol="0">
            <a:spAutoFit/>
          </a:bodyPr>
          <a:lstStyle/>
          <a:p>
            <a:pPr marL="12700" marR="301625">
              <a:lnSpc>
                <a:spcPct val="99800"/>
              </a:lnSpc>
              <a:spcBef>
                <a:spcPts val="100"/>
              </a:spcBef>
            </a:pPr>
            <a:r>
              <a:rPr sz="1600" b="1" spc="-40" dirty="0">
                <a:solidFill>
                  <a:srgbClr val="0F243E"/>
                </a:solidFill>
                <a:latin typeface="Trebuchet MS"/>
                <a:cs typeface="Trebuchet MS"/>
              </a:rPr>
              <a:t>Valorizzate </a:t>
            </a:r>
            <a:r>
              <a:rPr sz="1600" b="1" dirty="0">
                <a:solidFill>
                  <a:srgbClr val="0F243E"/>
                </a:solidFill>
                <a:latin typeface="Trebuchet MS"/>
                <a:cs typeface="Trebuchet MS"/>
              </a:rPr>
              <a:t>i</a:t>
            </a:r>
            <a:r>
              <a:rPr sz="1600" b="1" spc="-50" dirty="0">
                <a:solidFill>
                  <a:srgbClr val="0F243E"/>
                </a:solidFill>
                <a:latin typeface="Trebuchet MS"/>
                <a:cs typeface="Trebuchet MS"/>
              </a:rPr>
              <a:t> </a:t>
            </a:r>
            <a:r>
              <a:rPr sz="1600" b="1" spc="-35" dirty="0">
                <a:solidFill>
                  <a:srgbClr val="0F243E"/>
                </a:solidFill>
                <a:latin typeface="Trebuchet MS"/>
                <a:cs typeface="Trebuchet MS"/>
              </a:rPr>
              <a:t>traguardi</a:t>
            </a:r>
            <a:r>
              <a:rPr sz="1600" b="1" spc="-45" dirty="0">
                <a:solidFill>
                  <a:srgbClr val="0F243E"/>
                </a:solidFill>
                <a:latin typeface="Trebuchet MS"/>
                <a:cs typeface="Trebuchet MS"/>
              </a:rPr>
              <a:t> </a:t>
            </a:r>
            <a:r>
              <a:rPr sz="1600" b="1" dirty="0">
                <a:solidFill>
                  <a:srgbClr val="0F243E"/>
                </a:solidFill>
                <a:latin typeface="Trebuchet MS"/>
                <a:cs typeface="Trebuchet MS"/>
              </a:rPr>
              <a:t>che</a:t>
            </a:r>
            <a:r>
              <a:rPr sz="1600" b="1" spc="-30" dirty="0">
                <a:solidFill>
                  <a:srgbClr val="0F243E"/>
                </a:solidFill>
                <a:latin typeface="Trebuchet MS"/>
                <a:cs typeface="Trebuchet MS"/>
              </a:rPr>
              <a:t> </a:t>
            </a:r>
            <a:r>
              <a:rPr sz="1600" b="1" dirty="0">
                <a:solidFill>
                  <a:srgbClr val="0F243E"/>
                </a:solidFill>
                <a:latin typeface="Trebuchet MS"/>
                <a:cs typeface="Trebuchet MS"/>
              </a:rPr>
              <a:t>gli</a:t>
            </a:r>
            <a:r>
              <a:rPr sz="1600" b="1" spc="-20" dirty="0">
                <a:solidFill>
                  <a:srgbClr val="0F243E"/>
                </a:solidFill>
                <a:latin typeface="Trebuchet MS"/>
                <a:cs typeface="Trebuchet MS"/>
              </a:rPr>
              <a:t> </a:t>
            </a:r>
            <a:r>
              <a:rPr sz="1600" b="1" spc="-25" dirty="0">
                <a:solidFill>
                  <a:srgbClr val="0F243E"/>
                </a:solidFill>
                <a:latin typeface="Trebuchet MS"/>
                <a:cs typeface="Trebuchet MS"/>
              </a:rPr>
              <a:t>allievi </a:t>
            </a:r>
            <a:r>
              <a:rPr sz="1600" b="1" dirty="0">
                <a:solidFill>
                  <a:srgbClr val="0F243E"/>
                </a:solidFill>
                <a:latin typeface="Trebuchet MS"/>
                <a:cs typeface="Trebuchet MS"/>
              </a:rPr>
              <a:t>raggiungono,</a:t>
            </a:r>
            <a:r>
              <a:rPr sz="1600" b="1" spc="-65" dirty="0">
                <a:solidFill>
                  <a:srgbClr val="0F243E"/>
                </a:solidFill>
                <a:latin typeface="Trebuchet MS"/>
                <a:cs typeface="Trebuchet MS"/>
              </a:rPr>
              <a:t> </a:t>
            </a:r>
            <a:r>
              <a:rPr sz="1600" b="1" dirty="0">
                <a:solidFill>
                  <a:srgbClr val="0F243E"/>
                </a:solidFill>
                <a:latin typeface="Trebuchet MS"/>
                <a:cs typeface="Trebuchet MS"/>
              </a:rPr>
              <a:t>per</a:t>
            </a:r>
            <a:r>
              <a:rPr sz="1600" b="1" spc="-55" dirty="0">
                <a:solidFill>
                  <a:srgbClr val="0F243E"/>
                </a:solidFill>
                <a:latin typeface="Trebuchet MS"/>
                <a:cs typeface="Trebuchet MS"/>
              </a:rPr>
              <a:t> </a:t>
            </a:r>
            <a:r>
              <a:rPr sz="1600" b="1" dirty="0">
                <a:solidFill>
                  <a:srgbClr val="0F243E"/>
                </a:solidFill>
                <a:latin typeface="Trebuchet MS"/>
                <a:cs typeface="Trebuchet MS"/>
              </a:rPr>
              <a:t>quanto</a:t>
            </a:r>
            <a:r>
              <a:rPr sz="1600" b="1" spc="-60" dirty="0">
                <a:solidFill>
                  <a:srgbClr val="0F243E"/>
                </a:solidFill>
                <a:latin typeface="Trebuchet MS"/>
                <a:cs typeface="Trebuchet MS"/>
              </a:rPr>
              <a:t> </a:t>
            </a:r>
            <a:r>
              <a:rPr sz="1600" b="1" spc="-10" dirty="0">
                <a:solidFill>
                  <a:srgbClr val="0F243E"/>
                </a:solidFill>
                <a:latin typeface="Trebuchet MS"/>
                <a:cs typeface="Trebuchet MS"/>
              </a:rPr>
              <a:t>piccoli possano</a:t>
            </a:r>
            <a:r>
              <a:rPr sz="1600" b="1" spc="-110" dirty="0">
                <a:solidFill>
                  <a:srgbClr val="0F243E"/>
                </a:solidFill>
                <a:latin typeface="Trebuchet MS"/>
                <a:cs typeface="Trebuchet MS"/>
              </a:rPr>
              <a:t> </a:t>
            </a:r>
            <a:r>
              <a:rPr sz="1600" b="1" spc="-10" dirty="0">
                <a:solidFill>
                  <a:srgbClr val="0F243E"/>
                </a:solidFill>
                <a:latin typeface="Trebuchet MS"/>
                <a:cs typeface="Trebuchet MS"/>
              </a:rPr>
              <a:t>sembrare.</a:t>
            </a:r>
            <a:endParaRPr sz="1600">
              <a:latin typeface="Trebuchet MS"/>
              <a:cs typeface="Trebuchet MS"/>
            </a:endParaRPr>
          </a:p>
          <a:p>
            <a:pPr marL="12700" marR="5080">
              <a:lnSpc>
                <a:spcPct val="99700"/>
              </a:lnSpc>
              <a:spcBef>
                <a:spcPts val="1265"/>
              </a:spcBef>
            </a:pPr>
            <a:r>
              <a:rPr sz="1600" spc="-100" dirty="0">
                <a:solidFill>
                  <a:srgbClr val="0F243E"/>
                </a:solidFill>
                <a:latin typeface="Lucida Sans Unicode"/>
                <a:cs typeface="Lucida Sans Unicode"/>
              </a:rPr>
              <a:t>È</a:t>
            </a:r>
            <a:r>
              <a:rPr sz="1600" spc="-25" dirty="0">
                <a:solidFill>
                  <a:srgbClr val="0F243E"/>
                </a:solidFill>
                <a:latin typeface="Lucida Sans Unicode"/>
                <a:cs typeface="Lucida Sans Unicode"/>
              </a:rPr>
              <a:t> </a:t>
            </a:r>
            <a:r>
              <a:rPr sz="1600" spc="-50" dirty="0">
                <a:solidFill>
                  <a:srgbClr val="0F243E"/>
                </a:solidFill>
                <a:latin typeface="Lucida Sans Unicode"/>
                <a:cs typeface="Lucida Sans Unicode"/>
              </a:rPr>
              <a:t>il</a:t>
            </a:r>
            <a:r>
              <a:rPr sz="1600" spc="-35" dirty="0">
                <a:solidFill>
                  <a:srgbClr val="0F243E"/>
                </a:solidFill>
                <a:latin typeface="Lucida Sans Unicode"/>
                <a:cs typeface="Lucida Sans Unicode"/>
              </a:rPr>
              <a:t> </a:t>
            </a:r>
            <a:r>
              <a:rPr sz="1600" spc="-100" dirty="0">
                <a:solidFill>
                  <a:srgbClr val="0F243E"/>
                </a:solidFill>
                <a:latin typeface="Lucida Sans Unicode"/>
                <a:cs typeface="Lucida Sans Unicode"/>
              </a:rPr>
              <a:t>successo</a:t>
            </a:r>
            <a:r>
              <a:rPr sz="1600" spc="-20" dirty="0">
                <a:solidFill>
                  <a:srgbClr val="0F243E"/>
                </a:solidFill>
                <a:latin typeface="Lucida Sans Unicode"/>
                <a:cs typeface="Lucida Sans Unicode"/>
              </a:rPr>
              <a:t> </a:t>
            </a:r>
            <a:r>
              <a:rPr sz="1600" spc="-100" dirty="0">
                <a:solidFill>
                  <a:srgbClr val="0F243E"/>
                </a:solidFill>
                <a:latin typeface="Lucida Sans Unicode"/>
                <a:cs typeface="Lucida Sans Unicode"/>
              </a:rPr>
              <a:t>che</a:t>
            </a:r>
            <a:r>
              <a:rPr sz="1600" spc="-20" dirty="0">
                <a:solidFill>
                  <a:srgbClr val="0F243E"/>
                </a:solidFill>
                <a:latin typeface="Lucida Sans Unicode"/>
                <a:cs typeface="Lucida Sans Unicode"/>
              </a:rPr>
              <a:t> </a:t>
            </a:r>
            <a:r>
              <a:rPr sz="1600" spc="-100" dirty="0">
                <a:solidFill>
                  <a:srgbClr val="0F243E"/>
                </a:solidFill>
                <a:latin typeface="Lucida Sans Unicode"/>
                <a:cs typeface="Lucida Sans Unicode"/>
              </a:rPr>
              <a:t>spinge</a:t>
            </a:r>
            <a:r>
              <a:rPr sz="1600" spc="-20" dirty="0">
                <a:solidFill>
                  <a:srgbClr val="0F243E"/>
                </a:solidFill>
                <a:latin typeface="Lucida Sans Unicode"/>
                <a:cs typeface="Lucida Sans Unicode"/>
              </a:rPr>
              <a:t> </a:t>
            </a:r>
            <a:r>
              <a:rPr sz="1600" spc="-110" dirty="0">
                <a:solidFill>
                  <a:srgbClr val="0F243E"/>
                </a:solidFill>
                <a:latin typeface="Lucida Sans Unicode"/>
                <a:cs typeface="Lucida Sans Unicode"/>
              </a:rPr>
              <a:t>ad</a:t>
            </a:r>
            <a:r>
              <a:rPr sz="1600" spc="-20" dirty="0">
                <a:solidFill>
                  <a:srgbClr val="0F243E"/>
                </a:solidFill>
                <a:latin typeface="Lucida Sans Unicode"/>
                <a:cs typeface="Lucida Sans Unicode"/>
              </a:rPr>
              <a:t> </a:t>
            </a:r>
            <a:r>
              <a:rPr sz="1600" spc="-10" dirty="0">
                <a:solidFill>
                  <a:srgbClr val="0F243E"/>
                </a:solidFill>
                <a:latin typeface="Lucida Sans Unicode"/>
                <a:cs typeface="Lucida Sans Unicode"/>
              </a:rPr>
              <a:t>andare </a:t>
            </a:r>
            <a:r>
              <a:rPr sz="1600" spc="-85" dirty="0">
                <a:solidFill>
                  <a:srgbClr val="0F243E"/>
                </a:solidFill>
                <a:latin typeface="Lucida Sans Unicode"/>
                <a:cs typeface="Lucida Sans Unicode"/>
              </a:rPr>
              <a:t>avanti.</a:t>
            </a:r>
            <a:r>
              <a:rPr sz="1600" spc="-30" dirty="0">
                <a:solidFill>
                  <a:srgbClr val="0F243E"/>
                </a:solidFill>
                <a:latin typeface="Lucida Sans Unicode"/>
                <a:cs typeface="Lucida Sans Unicode"/>
              </a:rPr>
              <a:t> </a:t>
            </a:r>
            <a:r>
              <a:rPr sz="1600" spc="-55" dirty="0">
                <a:solidFill>
                  <a:srgbClr val="0F243E"/>
                </a:solidFill>
                <a:latin typeface="Lucida Sans Unicode"/>
                <a:cs typeface="Lucida Sans Unicode"/>
              </a:rPr>
              <a:t>Il</a:t>
            </a:r>
            <a:r>
              <a:rPr sz="1600" spc="-50" dirty="0">
                <a:solidFill>
                  <a:srgbClr val="0F243E"/>
                </a:solidFill>
                <a:latin typeface="Lucida Sans Unicode"/>
                <a:cs typeface="Lucida Sans Unicode"/>
              </a:rPr>
              <a:t> </a:t>
            </a:r>
            <a:r>
              <a:rPr sz="1600" spc="-90" dirty="0">
                <a:solidFill>
                  <a:srgbClr val="0F243E"/>
                </a:solidFill>
                <a:latin typeface="Lucida Sans Unicode"/>
                <a:cs typeface="Lucida Sans Unicode"/>
              </a:rPr>
              <a:t>fallimento</a:t>
            </a:r>
            <a:r>
              <a:rPr sz="1600" spc="5" dirty="0">
                <a:solidFill>
                  <a:srgbClr val="0F243E"/>
                </a:solidFill>
                <a:latin typeface="Lucida Sans Unicode"/>
                <a:cs typeface="Lucida Sans Unicode"/>
              </a:rPr>
              <a:t> </a:t>
            </a:r>
            <a:r>
              <a:rPr sz="1600" spc="-85" dirty="0">
                <a:solidFill>
                  <a:srgbClr val="0F243E"/>
                </a:solidFill>
                <a:latin typeface="Lucida Sans Unicode"/>
                <a:cs typeface="Lucida Sans Unicode"/>
              </a:rPr>
              <a:t>paralizza</a:t>
            </a:r>
            <a:r>
              <a:rPr sz="1600" spc="-45" dirty="0">
                <a:solidFill>
                  <a:srgbClr val="0F243E"/>
                </a:solidFill>
                <a:latin typeface="Lucida Sans Unicode"/>
                <a:cs typeface="Lucida Sans Unicode"/>
              </a:rPr>
              <a:t> </a:t>
            </a:r>
            <a:r>
              <a:rPr sz="1600" spc="-105" dirty="0">
                <a:solidFill>
                  <a:srgbClr val="0F243E"/>
                </a:solidFill>
                <a:latin typeface="Lucida Sans Unicode"/>
                <a:cs typeface="Lucida Sans Unicode"/>
              </a:rPr>
              <a:t>e</a:t>
            </a:r>
            <a:r>
              <a:rPr sz="1600" spc="-45" dirty="0">
                <a:solidFill>
                  <a:srgbClr val="0F243E"/>
                </a:solidFill>
                <a:latin typeface="Lucida Sans Unicode"/>
                <a:cs typeface="Lucida Sans Unicode"/>
              </a:rPr>
              <a:t> </a:t>
            </a:r>
            <a:r>
              <a:rPr sz="1600" spc="-80" dirty="0">
                <a:solidFill>
                  <a:srgbClr val="0F243E"/>
                </a:solidFill>
                <a:latin typeface="Lucida Sans Unicode"/>
                <a:cs typeface="Lucida Sans Unicode"/>
              </a:rPr>
              <a:t>invita</a:t>
            </a:r>
            <a:r>
              <a:rPr sz="1600" spc="-30" dirty="0">
                <a:solidFill>
                  <a:srgbClr val="0F243E"/>
                </a:solidFill>
                <a:latin typeface="Lucida Sans Unicode"/>
                <a:cs typeface="Lucida Sans Unicode"/>
              </a:rPr>
              <a:t> </a:t>
            </a:r>
            <a:r>
              <a:rPr sz="1600" spc="-60" dirty="0">
                <a:solidFill>
                  <a:srgbClr val="0F243E"/>
                </a:solidFill>
                <a:latin typeface="Lucida Sans Unicode"/>
                <a:cs typeface="Lucida Sans Unicode"/>
              </a:rPr>
              <a:t>alla </a:t>
            </a:r>
            <a:r>
              <a:rPr sz="1600" spc="-10" dirty="0">
                <a:solidFill>
                  <a:srgbClr val="0F243E"/>
                </a:solidFill>
                <a:latin typeface="Lucida Sans Unicode"/>
                <a:cs typeface="Lucida Sans Unicode"/>
              </a:rPr>
              <a:t>resa.</a:t>
            </a:r>
            <a:endParaRPr sz="1600">
              <a:latin typeface="Lucida Sans Unicode"/>
              <a:cs typeface="Lucida Sans Unicod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660033"/>
          </a:solidFill>
        </p:spPr>
        <p:txBody>
          <a:bodyPr wrap="square" lIns="0" tIns="0" rIns="0" bIns="0" rtlCol="0"/>
          <a:lstStyle/>
          <a:p>
            <a:endParaRPr/>
          </a:p>
        </p:txBody>
      </p:sp>
      <p:grpSp>
        <p:nvGrpSpPr>
          <p:cNvPr id="3" name="object 3"/>
          <p:cNvGrpSpPr/>
          <p:nvPr/>
        </p:nvGrpSpPr>
        <p:grpSpPr>
          <a:xfrm>
            <a:off x="90803" y="107950"/>
            <a:ext cx="9051925" cy="5024021"/>
            <a:chOff x="90803" y="107950"/>
            <a:chExt cx="9051925" cy="5024021"/>
          </a:xfrm>
        </p:grpSpPr>
        <p:pic>
          <p:nvPicPr>
            <p:cNvPr id="4" name="object 4"/>
            <p:cNvPicPr/>
            <p:nvPr/>
          </p:nvPicPr>
          <p:blipFill>
            <a:blip r:embed="rId2" cstate="print"/>
            <a:stretch>
              <a:fillRect/>
            </a:stretch>
          </p:blipFill>
          <p:spPr>
            <a:xfrm>
              <a:off x="90803" y="124489"/>
              <a:ext cx="9051925" cy="5007482"/>
            </a:xfrm>
            <a:prstGeom prst="rect">
              <a:avLst/>
            </a:prstGeom>
          </p:spPr>
        </p:pic>
        <p:sp>
          <p:nvSpPr>
            <p:cNvPr id="5" name="object 5"/>
            <p:cNvSpPr/>
            <p:nvPr/>
          </p:nvSpPr>
          <p:spPr>
            <a:xfrm>
              <a:off x="7852409" y="4942205"/>
              <a:ext cx="1113155" cy="6985"/>
            </a:xfrm>
            <a:custGeom>
              <a:avLst/>
              <a:gdLst/>
              <a:ahLst/>
              <a:cxnLst/>
              <a:rect l="l" t="t" r="r" b="b"/>
              <a:pathLst>
                <a:path w="1113154" h="6985">
                  <a:moveTo>
                    <a:pt x="1113154" y="0"/>
                  </a:moveTo>
                  <a:lnTo>
                    <a:pt x="0" y="0"/>
                  </a:lnTo>
                  <a:lnTo>
                    <a:pt x="0" y="6984"/>
                  </a:lnTo>
                  <a:lnTo>
                    <a:pt x="1113154" y="6984"/>
                  </a:lnTo>
                  <a:lnTo>
                    <a:pt x="1113154" y="0"/>
                  </a:lnTo>
                  <a:close/>
                </a:path>
              </a:pathLst>
            </a:custGeom>
            <a:solidFill>
              <a:srgbClr val="C00000"/>
            </a:solidFill>
          </p:spPr>
          <p:txBody>
            <a:bodyPr wrap="square" lIns="0" tIns="0" rIns="0" bIns="0" rtlCol="0"/>
            <a:lstStyle/>
            <a:p>
              <a:endParaRPr/>
            </a:p>
          </p:txBody>
        </p:sp>
        <p:sp>
          <p:nvSpPr>
            <p:cNvPr id="6" name="object 6"/>
            <p:cNvSpPr/>
            <p:nvPr/>
          </p:nvSpPr>
          <p:spPr>
            <a:xfrm>
              <a:off x="179069" y="107950"/>
              <a:ext cx="8851265" cy="4834255"/>
            </a:xfrm>
            <a:custGeom>
              <a:avLst/>
              <a:gdLst/>
              <a:ahLst/>
              <a:cxnLst/>
              <a:rect l="l" t="t" r="r" b="b"/>
              <a:pathLst>
                <a:path w="8851265" h="4834255">
                  <a:moveTo>
                    <a:pt x="8851265" y="0"/>
                  </a:moveTo>
                  <a:lnTo>
                    <a:pt x="0" y="0"/>
                  </a:lnTo>
                  <a:lnTo>
                    <a:pt x="0" y="4834255"/>
                  </a:lnTo>
                  <a:lnTo>
                    <a:pt x="8851265" y="4834255"/>
                  </a:lnTo>
                  <a:lnTo>
                    <a:pt x="8851265" y="0"/>
                  </a:lnTo>
                  <a:close/>
                </a:path>
              </a:pathLst>
            </a:custGeom>
            <a:solidFill>
              <a:srgbClr val="000000"/>
            </a:solidFill>
          </p:spPr>
          <p:txBody>
            <a:bodyPr wrap="square" lIns="0" tIns="0" rIns="0" bIns="0" rtlCol="0"/>
            <a:lstStyle/>
            <a:p>
              <a:endParaRPr/>
            </a:p>
          </p:txBody>
        </p:sp>
        <p:pic>
          <p:nvPicPr>
            <p:cNvPr id="8" name="object 8"/>
            <p:cNvPicPr/>
            <p:nvPr/>
          </p:nvPicPr>
          <p:blipFill>
            <a:blip r:embed="rId3" cstate="print"/>
            <a:stretch>
              <a:fillRect/>
            </a:stretch>
          </p:blipFill>
          <p:spPr>
            <a:xfrm>
              <a:off x="177800" y="483234"/>
              <a:ext cx="4529455" cy="4458970"/>
            </a:xfrm>
            <a:prstGeom prst="rect">
              <a:avLst/>
            </a:prstGeom>
          </p:spPr>
        </p:pic>
      </p:grpSp>
      <p:sp>
        <p:nvSpPr>
          <p:cNvPr id="9" name="object 9"/>
          <p:cNvSpPr txBox="1">
            <a:spLocks noGrp="1"/>
          </p:cNvSpPr>
          <p:nvPr>
            <p:ph type="title"/>
          </p:nvPr>
        </p:nvSpPr>
        <p:spPr>
          <a:xfrm>
            <a:off x="4964048" y="434085"/>
            <a:ext cx="3741420" cy="1106170"/>
          </a:xfrm>
          <a:prstGeom prst="rect">
            <a:avLst/>
          </a:prstGeom>
        </p:spPr>
        <p:txBody>
          <a:bodyPr vert="horz" wrap="square" lIns="0" tIns="17780" rIns="0" bIns="0" rtlCol="0">
            <a:spAutoFit/>
          </a:bodyPr>
          <a:lstStyle/>
          <a:p>
            <a:pPr marL="12700" marR="5080">
              <a:lnSpc>
                <a:spcPct val="98000"/>
              </a:lnSpc>
              <a:spcBef>
                <a:spcPts val="140"/>
              </a:spcBef>
            </a:pPr>
            <a:r>
              <a:rPr sz="1800" dirty="0">
                <a:solidFill>
                  <a:srgbClr val="FFFFFF"/>
                </a:solidFill>
              </a:rPr>
              <a:t>L'insegnante</a:t>
            </a:r>
            <a:r>
              <a:rPr sz="1800" spc="10" dirty="0">
                <a:solidFill>
                  <a:srgbClr val="FFFFFF"/>
                </a:solidFill>
              </a:rPr>
              <a:t> </a:t>
            </a:r>
            <a:r>
              <a:rPr sz="1800" spc="-10" dirty="0">
                <a:solidFill>
                  <a:srgbClr val="FFFFFF"/>
                </a:solidFill>
              </a:rPr>
              <a:t>efficace</a:t>
            </a:r>
            <a:r>
              <a:rPr sz="1800" spc="-200" dirty="0">
                <a:solidFill>
                  <a:srgbClr val="FFFFFF"/>
                </a:solidFill>
              </a:rPr>
              <a:t> </a:t>
            </a:r>
            <a:r>
              <a:rPr sz="1800" dirty="0">
                <a:solidFill>
                  <a:srgbClr val="FFFFFF"/>
                </a:solidFill>
              </a:rPr>
              <a:t>non</a:t>
            </a:r>
            <a:r>
              <a:rPr sz="1800" spc="-65" dirty="0">
                <a:solidFill>
                  <a:srgbClr val="FFFFFF"/>
                </a:solidFill>
              </a:rPr>
              <a:t> </a:t>
            </a:r>
            <a:r>
              <a:rPr sz="1800" spc="-10" dirty="0">
                <a:solidFill>
                  <a:srgbClr val="FFFFFF"/>
                </a:solidFill>
              </a:rPr>
              <a:t>demorde </a:t>
            </a:r>
            <a:r>
              <a:rPr sz="1800" dirty="0">
                <a:solidFill>
                  <a:srgbClr val="FFFFFF"/>
                </a:solidFill>
              </a:rPr>
              <a:t>e</a:t>
            </a:r>
            <a:r>
              <a:rPr sz="1800" spc="-114" dirty="0">
                <a:solidFill>
                  <a:srgbClr val="FFFFFF"/>
                </a:solidFill>
              </a:rPr>
              <a:t> </a:t>
            </a:r>
            <a:r>
              <a:rPr sz="1800" dirty="0">
                <a:solidFill>
                  <a:srgbClr val="FFFFFF"/>
                </a:solidFill>
              </a:rPr>
              <a:t>non</a:t>
            </a:r>
            <a:r>
              <a:rPr sz="1800" spc="-140" dirty="0">
                <a:solidFill>
                  <a:srgbClr val="FFFFFF"/>
                </a:solidFill>
              </a:rPr>
              <a:t> </a:t>
            </a:r>
            <a:r>
              <a:rPr sz="1800" dirty="0">
                <a:solidFill>
                  <a:srgbClr val="FFFFFF"/>
                </a:solidFill>
              </a:rPr>
              <a:t>giustifica</a:t>
            </a:r>
            <a:r>
              <a:rPr sz="1800" spc="-90" dirty="0">
                <a:solidFill>
                  <a:srgbClr val="FFFFFF"/>
                </a:solidFill>
              </a:rPr>
              <a:t> </a:t>
            </a:r>
            <a:r>
              <a:rPr sz="1800" dirty="0">
                <a:solidFill>
                  <a:srgbClr val="FFFFFF"/>
                </a:solidFill>
              </a:rPr>
              <a:t>se</a:t>
            </a:r>
            <a:r>
              <a:rPr sz="1800" spc="-114" dirty="0">
                <a:solidFill>
                  <a:srgbClr val="FFFFFF"/>
                </a:solidFill>
              </a:rPr>
              <a:t> </a:t>
            </a:r>
            <a:r>
              <a:rPr sz="1800" spc="-10" dirty="0">
                <a:solidFill>
                  <a:srgbClr val="FFFFFF"/>
                </a:solidFill>
              </a:rPr>
              <a:t>stesso </a:t>
            </a:r>
            <a:r>
              <a:rPr sz="1800" dirty="0">
                <a:solidFill>
                  <a:srgbClr val="FFFFFF"/>
                </a:solidFill>
              </a:rPr>
              <a:t>scaricando</a:t>
            </a:r>
            <a:r>
              <a:rPr sz="1800" spc="-15" dirty="0">
                <a:solidFill>
                  <a:srgbClr val="FFFFFF"/>
                </a:solidFill>
              </a:rPr>
              <a:t> </a:t>
            </a:r>
            <a:r>
              <a:rPr sz="1800" dirty="0">
                <a:solidFill>
                  <a:srgbClr val="FFFFFF"/>
                </a:solidFill>
              </a:rPr>
              <a:t>la</a:t>
            </a:r>
            <a:r>
              <a:rPr sz="1800" spc="-20" dirty="0">
                <a:solidFill>
                  <a:srgbClr val="FFFFFF"/>
                </a:solidFill>
              </a:rPr>
              <a:t> </a:t>
            </a:r>
            <a:r>
              <a:rPr sz="1800" dirty="0">
                <a:solidFill>
                  <a:srgbClr val="FFFFFF"/>
                </a:solidFill>
              </a:rPr>
              <a:t>responsabilità</a:t>
            </a:r>
            <a:r>
              <a:rPr sz="1800" spc="-20" dirty="0">
                <a:solidFill>
                  <a:srgbClr val="FFFFFF"/>
                </a:solidFill>
              </a:rPr>
              <a:t> </a:t>
            </a:r>
            <a:r>
              <a:rPr sz="1800" spc="-25" dirty="0">
                <a:solidFill>
                  <a:srgbClr val="FFFFFF"/>
                </a:solidFill>
              </a:rPr>
              <a:t>su </a:t>
            </a:r>
            <a:r>
              <a:rPr sz="1800" spc="-10" dirty="0">
                <a:solidFill>
                  <a:srgbClr val="FFFFFF"/>
                </a:solidFill>
              </a:rPr>
              <a:t>altri.</a:t>
            </a:r>
            <a:endParaRPr sz="1800"/>
          </a:p>
        </p:txBody>
      </p:sp>
      <p:sp>
        <p:nvSpPr>
          <p:cNvPr id="10" name="object 10"/>
          <p:cNvSpPr txBox="1">
            <a:spLocks noGrp="1"/>
          </p:cNvSpPr>
          <p:nvPr>
            <p:ph type="body" idx="1"/>
          </p:nvPr>
        </p:nvSpPr>
        <p:spPr>
          <a:prstGeom prst="rect">
            <a:avLst/>
          </a:prstGeom>
        </p:spPr>
        <p:txBody>
          <a:bodyPr vert="horz" wrap="square" lIns="0" tIns="24765" rIns="0" bIns="0" rtlCol="0">
            <a:spAutoFit/>
          </a:bodyPr>
          <a:lstStyle/>
          <a:p>
            <a:pPr marL="12700" marR="5080">
              <a:lnSpc>
                <a:spcPct val="94700"/>
              </a:lnSpc>
              <a:spcBef>
                <a:spcPts val="195"/>
              </a:spcBef>
            </a:pPr>
            <a:r>
              <a:rPr sz="1500" i="0" spc="-40" dirty="0">
                <a:latin typeface="Trebuchet MS"/>
                <a:cs typeface="Trebuchet MS"/>
              </a:rPr>
              <a:t>“</a:t>
            </a:r>
            <a:r>
              <a:rPr i="1" spc="-40" dirty="0"/>
              <a:t>Gli</a:t>
            </a:r>
            <a:r>
              <a:rPr i="1" spc="-55" dirty="0"/>
              <a:t> </a:t>
            </a:r>
            <a:r>
              <a:rPr i="1" spc="-45" dirty="0"/>
              <a:t>insegnanti</a:t>
            </a:r>
            <a:r>
              <a:rPr i="1" spc="-60" dirty="0"/>
              <a:t> </a:t>
            </a:r>
            <a:r>
              <a:rPr i="1" spc="-40" dirty="0"/>
              <a:t>che</a:t>
            </a:r>
            <a:r>
              <a:rPr i="1" spc="-55" dirty="0"/>
              <a:t> </a:t>
            </a:r>
            <a:r>
              <a:rPr i="1" spc="-30" dirty="0"/>
              <a:t>mi</a:t>
            </a:r>
            <a:r>
              <a:rPr i="1" spc="-55" dirty="0"/>
              <a:t> </a:t>
            </a:r>
            <a:r>
              <a:rPr i="1" spc="-50" dirty="0"/>
              <a:t>hanno</a:t>
            </a:r>
            <a:r>
              <a:rPr i="1" spc="-45" dirty="0"/>
              <a:t> </a:t>
            </a:r>
            <a:r>
              <a:rPr i="1" spc="-40" dirty="0"/>
              <a:t>salvato</a:t>
            </a:r>
            <a:r>
              <a:rPr i="1" spc="-50" dirty="0"/>
              <a:t> </a:t>
            </a:r>
            <a:r>
              <a:rPr i="1" spc="-25" dirty="0"/>
              <a:t>non</a:t>
            </a:r>
            <a:r>
              <a:rPr spc="-25" dirty="0"/>
              <a:t> </a:t>
            </a:r>
            <a:r>
              <a:rPr spc="-50" dirty="0"/>
              <a:t>erano</a:t>
            </a:r>
            <a:r>
              <a:rPr spc="-70" dirty="0"/>
              <a:t> </a:t>
            </a:r>
            <a:r>
              <a:rPr spc="-40" dirty="0"/>
              <a:t>formati</a:t>
            </a:r>
            <a:r>
              <a:rPr spc="-65" dirty="0"/>
              <a:t> </a:t>
            </a:r>
            <a:r>
              <a:rPr spc="-35" dirty="0"/>
              <a:t>per</a:t>
            </a:r>
            <a:r>
              <a:rPr spc="-65" dirty="0"/>
              <a:t> </a:t>
            </a:r>
            <a:r>
              <a:rPr spc="-45" dirty="0"/>
              <a:t>questo.</a:t>
            </a:r>
            <a:r>
              <a:rPr spc="-65" dirty="0"/>
              <a:t> </a:t>
            </a:r>
            <a:r>
              <a:rPr spc="-40" dirty="0"/>
              <a:t>Non</a:t>
            </a:r>
            <a:r>
              <a:rPr spc="-65" dirty="0"/>
              <a:t> </a:t>
            </a:r>
            <a:r>
              <a:rPr dirty="0"/>
              <a:t>si</a:t>
            </a:r>
            <a:r>
              <a:rPr spc="-65" dirty="0"/>
              <a:t> </a:t>
            </a:r>
            <a:r>
              <a:rPr spc="-20" dirty="0"/>
              <a:t>sono </a:t>
            </a:r>
            <a:r>
              <a:rPr spc="-90" dirty="0"/>
              <a:t>preoccupati</a:t>
            </a:r>
            <a:r>
              <a:rPr spc="-45" dirty="0"/>
              <a:t> </a:t>
            </a:r>
            <a:r>
              <a:rPr spc="-60" dirty="0"/>
              <a:t>dell'origine</a:t>
            </a:r>
            <a:r>
              <a:rPr spc="105" dirty="0"/>
              <a:t> </a:t>
            </a:r>
            <a:r>
              <a:rPr spc="-30" dirty="0"/>
              <a:t>della</a:t>
            </a:r>
            <a:r>
              <a:rPr spc="200" dirty="0"/>
              <a:t> </a:t>
            </a:r>
            <a:r>
              <a:rPr spc="-25" dirty="0"/>
              <a:t>mia </a:t>
            </a:r>
            <a:r>
              <a:rPr spc="-80" dirty="0"/>
              <a:t>infermità</a:t>
            </a:r>
            <a:r>
              <a:rPr spc="-40" dirty="0"/>
              <a:t> </a:t>
            </a:r>
            <a:r>
              <a:rPr spc="-75" dirty="0"/>
              <a:t>scolastica.</a:t>
            </a:r>
            <a:r>
              <a:rPr dirty="0"/>
              <a:t> </a:t>
            </a:r>
            <a:r>
              <a:rPr spc="-110" dirty="0"/>
              <a:t>Non</a:t>
            </a:r>
            <a:r>
              <a:rPr spc="-25" dirty="0"/>
              <a:t> </a:t>
            </a:r>
            <a:r>
              <a:rPr spc="-100" dirty="0"/>
              <a:t>hanno</a:t>
            </a:r>
            <a:r>
              <a:rPr spc="-15" dirty="0"/>
              <a:t> </a:t>
            </a:r>
            <a:r>
              <a:rPr spc="-20" dirty="0"/>
              <a:t>perso </a:t>
            </a:r>
            <a:r>
              <a:rPr spc="-60" dirty="0"/>
              <a:t>tempo</a:t>
            </a:r>
            <a:r>
              <a:rPr spc="-85" dirty="0"/>
              <a:t> </a:t>
            </a:r>
            <a:r>
              <a:rPr spc="-70" dirty="0"/>
              <a:t>a</a:t>
            </a:r>
            <a:r>
              <a:rPr spc="-65" dirty="0"/>
              <a:t> </a:t>
            </a:r>
            <a:r>
              <a:rPr spc="-55" dirty="0"/>
              <a:t>cercarne</a:t>
            </a:r>
            <a:r>
              <a:rPr spc="-75" dirty="0"/>
              <a:t> </a:t>
            </a:r>
            <a:r>
              <a:rPr spc="-55" dirty="0"/>
              <a:t>le</a:t>
            </a:r>
            <a:r>
              <a:rPr spc="-75" dirty="0"/>
              <a:t> </a:t>
            </a:r>
            <a:r>
              <a:rPr spc="-50" dirty="0"/>
              <a:t>cause</a:t>
            </a:r>
            <a:r>
              <a:rPr spc="-70" dirty="0"/>
              <a:t> </a:t>
            </a:r>
            <a:r>
              <a:rPr spc="-65" dirty="0"/>
              <a:t>e</a:t>
            </a:r>
            <a:r>
              <a:rPr spc="-100" dirty="0"/>
              <a:t> </a:t>
            </a:r>
            <a:r>
              <a:rPr spc="-50" dirty="0"/>
              <a:t>tanto</a:t>
            </a:r>
            <a:r>
              <a:rPr spc="-85" dirty="0"/>
              <a:t> </a:t>
            </a:r>
            <a:r>
              <a:rPr spc="-70" dirty="0"/>
              <a:t>meno</a:t>
            </a:r>
            <a:r>
              <a:rPr spc="-55" dirty="0"/>
              <a:t> </a:t>
            </a:r>
            <a:r>
              <a:rPr spc="-50" dirty="0"/>
              <a:t>a </a:t>
            </a:r>
            <a:r>
              <a:rPr spc="-40" dirty="0"/>
              <a:t>farmi</a:t>
            </a:r>
            <a:r>
              <a:rPr spc="-80" dirty="0"/>
              <a:t> </a:t>
            </a:r>
            <a:r>
              <a:rPr dirty="0"/>
              <a:t>la</a:t>
            </a:r>
            <a:r>
              <a:rPr spc="-85" dirty="0"/>
              <a:t> </a:t>
            </a:r>
            <a:r>
              <a:rPr spc="-45" dirty="0"/>
              <a:t>predica…</a:t>
            </a:r>
            <a:r>
              <a:rPr spc="-70" dirty="0"/>
              <a:t> </a:t>
            </a:r>
            <a:r>
              <a:rPr spc="-45" dirty="0"/>
              <a:t>Hanno</a:t>
            </a:r>
            <a:r>
              <a:rPr spc="-70" dirty="0"/>
              <a:t> </a:t>
            </a:r>
            <a:r>
              <a:rPr spc="-40" dirty="0"/>
              <a:t>capito</a:t>
            </a:r>
            <a:r>
              <a:rPr spc="-80" dirty="0"/>
              <a:t> </a:t>
            </a:r>
            <a:r>
              <a:rPr spc="-25" dirty="0"/>
              <a:t>che </a:t>
            </a:r>
            <a:r>
              <a:rPr spc="-55" dirty="0"/>
              <a:t>occorreva</a:t>
            </a:r>
            <a:r>
              <a:rPr spc="-75" dirty="0"/>
              <a:t> </a:t>
            </a:r>
            <a:r>
              <a:rPr spc="-55" dirty="0"/>
              <a:t>agire</a:t>
            </a:r>
            <a:r>
              <a:rPr spc="-30" dirty="0"/>
              <a:t> </a:t>
            </a:r>
            <a:r>
              <a:rPr spc="-55" dirty="0"/>
              <a:t>tempestivamente.</a:t>
            </a:r>
            <a:r>
              <a:rPr spc="-25" dirty="0"/>
              <a:t> </a:t>
            </a:r>
            <a:r>
              <a:rPr spc="-45" dirty="0"/>
              <a:t>Si</a:t>
            </a:r>
            <a:r>
              <a:rPr spc="-35" dirty="0"/>
              <a:t> </a:t>
            </a:r>
            <a:r>
              <a:rPr spc="-20" dirty="0"/>
              <a:t>sono </a:t>
            </a:r>
            <a:r>
              <a:rPr spc="-40" dirty="0"/>
              <a:t>buttati</a:t>
            </a:r>
            <a:r>
              <a:rPr spc="-70" dirty="0"/>
              <a:t> </a:t>
            </a:r>
            <a:r>
              <a:rPr dirty="0"/>
              <a:t>di</a:t>
            </a:r>
            <a:r>
              <a:rPr spc="-65" dirty="0"/>
              <a:t> </a:t>
            </a:r>
            <a:r>
              <a:rPr spc="-45" dirty="0"/>
              <a:t>nuovo,</a:t>
            </a:r>
            <a:r>
              <a:rPr spc="-65" dirty="0"/>
              <a:t> </a:t>
            </a:r>
            <a:r>
              <a:rPr spc="-40" dirty="0"/>
              <a:t>giorno</a:t>
            </a:r>
            <a:r>
              <a:rPr spc="-60" dirty="0"/>
              <a:t> </a:t>
            </a:r>
            <a:r>
              <a:rPr spc="-50" dirty="0"/>
              <a:t>dopo</a:t>
            </a:r>
            <a:r>
              <a:rPr spc="-65" dirty="0"/>
              <a:t> </a:t>
            </a:r>
            <a:r>
              <a:rPr spc="-10" dirty="0"/>
              <a:t>giorno, </a:t>
            </a:r>
            <a:r>
              <a:rPr spc="-50" dirty="0"/>
              <a:t>ancora</a:t>
            </a:r>
            <a:r>
              <a:rPr spc="-65" dirty="0"/>
              <a:t> </a:t>
            </a:r>
            <a:r>
              <a:rPr dirty="0"/>
              <a:t>e</a:t>
            </a:r>
            <a:r>
              <a:rPr spc="-80" dirty="0"/>
              <a:t> </a:t>
            </a:r>
            <a:r>
              <a:rPr spc="-45" dirty="0"/>
              <a:t>ancora…</a:t>
            </a:r>
            <a:r>
              <a:rPr spc="-60" dirty="0"/>
              <a:t> </a:t>
            </a:r>
            <a:r>
              <a:rPr spc="-30" dirty="0"/>
              <a:t>Alla</a:t>
            </a:r>
            <a:r>
              <a:rPr spc="-65" dirty="0"/>
              <a:t> </a:t>
            </a:r>
            <a:r>
              <a:rPr spc="-30" dirty="0"/>
              <a:t>fine</a:t>
            </a:r>
            <a:r>
              <a:rPr spc="-80" dirty="0"/>
              <a:t> </a:t>
            </a:r>
            <a:r>
              <a:rPr spc="-30" dirty="0"/>
              <a:t>mi</a:t>
            </a:r>
            <a:r>
              <a:rPr spc="-70" dirty="0"/>
              <a:t> </a:t>
            </a:r>
            <a:r>
              <a:rPr spc="-20" dirty="0"/>
              <a:t>hanno </a:t>
            </a:r>
            <a:r>
              <a:rPr spc="-85" dirty="0"/>
              <a:t>tirato</a:t>
            </a:r>
            <a:r>
              <a:rPr spc="-20" dirty="0"/>
              <a:t> </a:t>
            </a:r>
            <a:r>
              <a:rPr spc="-80" dirty="0"/>
              <a:t>fuori.</a:t>
            </a:r>
            <a:r>
              <a:rPr spc="-10" dirty="0"/>
              <a:t> </a:t>
            </a:r>
            <a:r>
              <a:rPr spc="-120" dirty="0"/>
              <a:t>E</a:t>
            </a:r>
            <a:r>
              <a:rPr spc="-5" dirty="0"/>
              <a:t> </a:t>
            </a:r>
            <a:r>
              <a:rPr spc="-95" dirty="0"/>
              <a:t>molti</a:t>
            </a:r>
            <a:r>
              <a:rPr spc="-25" dirty="0"/>
              <a:t> </a:t>
            </a:r>
            <a:r>
              <a:rPr spc="-75" dirty="0"/>
              <a:t>altri</a:t>
            </a:r>
            <a:r>
              <a:rPr spc="-30" dirty="0"/>
              <a:t> </a:t>
            </a:r>
            <a:r>
              <a:rPr spc="-100" dirty="0"/>
              <a:t>con</a:t>
            </a:r>
            <a:r>
              <a:rPr spc="-5" dirty="0"/>
              <a:t> </a:t>
            </a:r>
            <a:r>
              <a:rPr spc="-105" dirty="0"/>
              <a:t>me.</a:t>
            </a:r>
            <a:r>
              <a:rPr spc="-15" dirty="0"/>
              <a:t> </a:t>
            </a:r>
            <a:r>
              <a:rPr spc="-75" dirty="0"/>
              <a:t>Ci</a:t>
            </a:r>
            <a:r>
              <a:rPr spc="-15" dirty="0"/>
              <a:t> </a:t>
            </a:r>
            <a:r>
              <a:rPr spc="-10" dirty="0"/>
              <a:t>hanno </a:t>
            </a:r>
            <a:r>
              <a:rPr spc="-90" dirty="0"/>
              <a:t>letteralmente</a:t>
            </a:r>
            <a:r>
              <a:rPr spc="15" dirty="0"/>
              <a:t> </a:t>
            </a:r>
            <a:r>
              <a:rPr spc="-80" dirty="0"/>
              <a:t>ripescati.</a:t>
            </a:r>
            <a:r>
              <a:rPr spc="5" dirty="0"/>
              <a:t> </a:t>
            </a:r>
            <a:r>
              <a:rPr spc="-110" dirty="0"/>
              <a:t>Dobbiamo</a:t>
            </a:r>
            <a:r>
              <a:rPr spc="5" dirty="0"/>
              <a:t> </a:t>
            </a:r>
            <a:r>
              <a:rPr spc="-95" dirty="0"/>
              <a:t>loro</a:t>
            </a:r>
            <a:r>
              <a:rPr spc="5" dirty="0"/>
              <a:t> </a:t>
            </a:r>
            <a:r>
              <a:rPr spc="-25" dirty="0"/>
              <a:t>la </a:t>
            </a:r>
            <a:r>
              <a:rPr spc="-10" dirty="0"/>
              <a:t>vita</a:t>
            </a:r>
            <a:r>
              <a:rPr sz="1500" i="0" spc="-10" dirty="0">
                <a:latin typeface="Trebuchet MS"/>
                <a:cs typeface="Trebuchet MS"/>
              </a:rPr>
              <a:t>”.</a:t>
            </a:r>
            <a:endParaRPr sz="1500">
              <a:latin typeface="Trebuchet MS"/>
              <a:cs typeface="Trebuchet MS"/>
            </a:endParaRPr>
          </a:p>
          <a:p>
            <a:pPr marL="38100">
              <a:lnSpc>
                <a:spcPct val="100000"/>
              </a:lnSpc>
              <a:spcBef>
                <a:spcPts val="1155"/>
              </a:spcBef>
            </a:pPr>
            <a:r>
              <a:rPr sz="1500" i="0" spc="-50" dirty="0">
                <a:latin typeface="Trebuchet MS"/>
                <a:cs typeface="Trebuchet MS"/>
              </a:rPr>
              <a:t>D.</a:t>
            </a:r>
            <a:r>
              <a:rPr sz="1500" i="0" spc="-80" dirty="0">
                <a:latin typeface="Trebuchet MS"/>
                <a:cs typeface="Trebuchet MS"/>
              </a:rPr>
              <a:t> </a:t>
            </a:r>
            <a:r>
              <a:rPr sz="1500" i="0" spc="-55" dirty="0">
                <a:latin typeface="Trebuchet MS"/>
                <a:cs typeface="Trebuchet MS"/>
              </a:rPr>
              <a:t>Pennac,</a:t>
            </a:r>
            <a:r>
              <a:rPr sz="1500" i="0" spc="-85" dirty="0">
                <a:latin typeface="Trebuchet MS"/>
                <a:cs typeface="Trebuchet MS"/>
              </a:rPr>
              <a:t> </a:t>
            </a:r>
            <a:r>
              <a:rPr i="1" spc="-55" dirty="0"/>
              <a:t>Diario</a:t>
            </a:r>
            <a:r>
              <a:rPr i="1" spc="-85" dirty="0"/>
              <a:t> </a:t>
            </a:r>
            <a:r>
              <a:rPr i="1" spc="-50" dirty="0"/>
              <a:t>di</a:t>
            </a:r>
            <a:r>
              <a:rPr i="1" spc="-110" dirty="0"/>
              <a:t> </a:t>
            </a:r>
            <a:r>
              <a:rPr i="1" spc="-10" dirty="0"/>
              <a:t>scuola</a:t>
            </a:r>
            <a:endParaRPr sz="1500">
              <a:latin typeface="Trebuchet MS"/>
              <a:cs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C05527-BDB3-AB95-A75D-79BF16B801CC}"/>
              </a:ext>
            </a:extLst>
          </p:cNvPr>
          <p:cNvSpPr>
            <a:spLocks noGrp="1"/>
          </p:cNvSpPr>
          <p:nvPr>
            <p:ph type="title"/>
          </p:nvPr>
        </p:nvSpPr>
        <p:spPr>
          <a:xfrm>
            <a:off x="473455" y="284429"/>
            <a:ext cx="8197088" cy="687121"/>
          </a:xfrm>
        </p:spPr>
        <p:txBody>
          <a:bodyPr/>
          <a:lstStyle/>
          <a:p>
            <a:pPr algn="ctr"/>
            <a:r>
              <a:rPr lang="it-IT" sz="2800" dirty="0">
                <a:solidFill>
                  <a:schemeClr val="bg2"/>
                </a:solidFill>
              </a:rPr>
              <a:t>LIBRI CONSIGLIATI</a:t>
            </a:r>
            <a:br>
              <a:rPr lang="it-IT" sz="2800" dirty="0">
                <a:solidFill>
                  <a:schemeClr val="bg2"/>
                </a:solidFill>
              </a:rPr>
            </a:br>
            <a:br>
              <a:rPr lang="it-IT" sz="2800" dirty="0">
                <a:solidFill>
                  <a:schemeClr val="bg2"/>
                </a:solidFill>
              </a:rPr>
            </a:br>
            <a:br>
              <a:rPr lang="it-IT" sz="2800" dirty="0">
                <a:solidFill>
                  <a:schemeClr val="bg2"/>
                </a:solidFill>
              </a:rPr>
            </a:br>
            <a:endParaRPr lang="it-IT" sz="2800" dirty="0">
              <a:solidFill>
                <a:schemeClr val="bg2"/>
              </a:solidFill>
            </a:endParaRPr>
          </a:p>
        </p:txBody>
      </p:sp>
      <p:pic>
        <p:nvPicPr>
          <p:cNvPr id="3" name="Immagine 2">
            <a:extLst>
              <a:ext uri="{FF2B5EF4-FFF2-40B4-BE49-F238E27FC236}">
                <a16:creationId xmlns:a16="http://schemas.microsoft.com/office/drawing/2014/main" id="{DCDB196C-3B3A-0025-32AB-E29D3B220129}"/>
              </a:ext>
            </a:extLst>
          </p:cNvPr>
          <p:cNvPicPr>
            <a:picLocks noChangeAspect="1"/>
          </p:cNvPicPr>
          <p:nvPr/>
        </p:nvPicPr>
        <p:blipFill>
          <a:blip r:embed="rId2"/>
          <a:stretch>
            <a:fillRect/>
          </a:stretch>
        </p:blipFill>
        <p:spPr>
          <a:xfrm>
            <a:off x="6477000" y="1123950"/>
            <a:ext cx="2306357" cy="3519487"/>
          </a:xfrm>
          <a:prstGeom prst="rect">
            <a:avLst/>
          </a:prstGeom>
        </p:spPr>
      </p:pic>
      <p:pic>
        <p:nvPicPr>
          <p:cNvPr id="4" name="Immagine 3">
            <a:extLst>
              <a:ext uri="{FF2B5EF4-FFF2-40B4-BE49-F238E27FC236}">
                <a16:creationId xmlns:a16="http://schemas.microsoft.com/office/drawing/2014/main" id="{1930A0C1-CF5B-B8CA-D9E3-9E0F14744215}"/>
              </a:ext>
            </a:extLst>
          </p:cNvPr>
          <p:cNvPicPr>
            <a:picLocks noChangeAspect="1"/>
          </p:cNvPicPr>
          <p:nvPr/>
        </p:nvPicPr>
        <p:blipFill>
          <a:blip r:embed="rId3"/>
          <a:stretch>
            <a:fillRect/>
          </a:stretch>
        </p:blipFill>
        <p:spPr>
          <a:xfrm>
            <a:off x="4114800" y="1276350"/>
            <a:ext cx="2179497" cy="3367087"/>
          </a:xfrm>
          <a:prstGeom prst="rect">
            <a:avLst/>
          </a:prstGeom>
        </p:spPr>
      </p:pic>
      <p:pic>
        <p:nvPicPr>
          <p:cNvPr id="5" name="Immagine 4">
            <a:extLst>
              <a:ext uri="{FF2B5EF4-FFF2-40B4-BE49-F238E27FC236}">
                <a16:creationId xmlns:a16="http://schemas.microsoft.com/office/drawing/2014/main" id="{E8D2E1A8-EC68-7A99-5DCB-B5BC798F0C70}"/>
              </a:ext>
            </a:extLst>
          </p:cNvPr>
          <p:cNvPicPr>
            <a:picLocks noChangeAspect="1"/>
          </p:cNvPicPr>
          <p:nvPr/>
        </p:nvPicPr>
        <p:blipFill>
          <a:blip r:embed="rId4"/>
          <a:stretch>
            <a:fillRect/>
          </a:stretch>
        </p:blipFill>
        <p:spPr>
          <a:xfrm>
            <a:off x="609600" y="1014739"/>
            <a:ext cx="2286000" cy="3687654"/>
          </a:xfrm>
          <a:prstGeom prst="rect">
            <a:avLst/>
          </a:prstGeom>
        </p:spPr>
      </p:pic>
    </p:spTree>
    <p:extLst>
      <p:ext uri="{BB962C8B-B14F-4D97-AF65-F5344CB8AC3E}">
        <p14:creationId xmlns:p14="http://schemas.microsoft.com/office/powerpoint/2010/main" val="3720198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723D0A7-EDFA-EA8D-DBE0-A4D2DF0AA576}"/>
              </a:ext>
            </a:extLst>
          </p:cNvPr>
          <p:cNvPicPr>
            <a:picLocks noChangeAspect="1"/>
          </p:cNvPicPr>
          <p:nvPr/>
        </p:nvPicPr>
        <p:blipFill>
          <a:blip r:embed="rId2"/>
          <a:stretch>
            <a:fillRect/>
          </a:stretch>
        </p:blipFill>
        <p:spPr>
          <a:xfrm>
            <a:off x="5105400" y="723827"/>
            <a:ext cx="2958830" cy="4171950"/>
          </a:xfrm>
          <a:prstGeom prst="rect">
            <a:avLst/>
          </a:prstGeom>
        </p:spPr>
      </p:pic>
      <p:pic>
        <p:nvPicPr>
          <p:cNvPr id="4" name="Immagine 3">
            <a:extLst>
              <a:ext uri="{FF2B5EF4-FFF2-40B4-BE49-F238E27FC236}">
                <a16:creationId xmlns:a16="http://schemas.microsoft.com/office/drawing/2014/main" id="{198C6988-9C76-EA57-8DA5-003DCB419369}"/>
              </a:ext>
            </a:extLst>
          </p:cNvPr>
          <p:cNvPicPr>
            <a:picLocks noChangeAspect="1"/>
          </p:cNvPicPr>
          <p:nvPr/>
        </p:nvPicPr>
        <p:blipFill>
          <a:blip r:embed="rId3"/>
          <a:stretch>
            <a:fillRect/>
          </a:stretch>
        </p:blipFill>
        <p:spPr>
          <a:xfrm>
            <a:off x="1371600" y="879717"/>
            <a:ext cx="2324337" cy="3943350"/>
          </a:xfrm>
          <a:prstGeom prst="rect">
            <a:avLst/>
          </a:prstGeom>
        </p:spPr>
      </p:pic>
    </p:spTree>
    <p:extLst>
      <p:ext uri="{BB962C8B-B14F-4D97-AF65-F5344CB8AC3E}">
        <p14:creationId xmlns:p14="http://schemas.microsoft.com/office/powerpoint/2010/main" val="2988019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E3549-3D30-5461-C848-3E0A54D346BF}"/>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BD1CD5E2-EABF-CE49-FBCF-DE208050E9E6}"/>
              </a:ext>
            </a:extLst>
          </p:cNvPr>
          <p:cNvPicPr>
            <a:picLocks noChangeAspect="1"/>
          </p:cNvPicPr>
          <p:nvPr/>
        </p:nvPicPr>
        <p:blipFill>
          <a:blip r:embed="rId2"/>
          <a:stretch>
            <a:fillRect/>
          </a:stretch>
        </p:blipFill>
        <p:spPr>
          <a:xfrm>
            <a:off x="1905000" y="1200150"/>
            <a:ext cx="1914525" cy="2971800"/>
          </a:xfrm>
          <a:prstGeom prst="rect">
            <a:avLst/>
          </a:prstGeom>
        </p:spPr>
      </p:pic>
      <p:pic>
        <p:nvPicPr>
          <p:cNvPr id="3074" name="Picture 2">
            <a:extLst>
              <a:ext uri="{FF2B5EF4-FFF2-40B4-BE49-F238E27FC236}">
                <a16:creationId xmlns:a16="http://schemas.microsoft.com/office/drawing/2014/main" id="{607FF06D-6926-27D3-5C4C-ADE74295F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971550"/>
            <a:ext cx="2200681"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79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F78316-4565-4131-C4F4-FA3C8EB61F3F}"/>
              </a:ext>
            </a:extLst>
          </p:cNvPr>
          <p:cNvSpPr>
            <a:spLocks noGrp="1"/>
          </p:cNvSpPr>
          <p:nvPr>
            <p:ph type="title"/>
          </p:nvPr>
        </p:nvSpPr>
        <p:spPr>
          <a:xfrm>
            <a:off x="304801" y="284429"/>
            <a:ext cx="8365742" cy="5170646"/>
          </a:xfrm>
        </p:spPr>
        <p:txBody>
          <a:bodyPr/>
          <a:lstStyle/>
          <a:p>
            <a:pPr algn="ctr"/>
            <a:r>
              <a:rPr lang="it-IT" sz="2800" dirty="0">
                <a:solidFill>
                  <a:schemeClr val="bg1"/>
                </a:solidFill>
              </a:rPr>
              <a:t>SITOGRAFIA</a:t>
            </a:r>
            <a:br>
              <a:rPr lang="it-IT" dirty="0"/>
            </a:br>
            <a:br>
              <a:rPr lang="it-IT" dirty="0"/>
            </a:br>
            <a:r>
              <a:rPr lang="it-IT" dirty="0">
                <a:hlinkClick r:id="rId2"/>
              </a:rPr>
              <a:t>www.debateitalia.it</a:t>
            </a:r>
            <a:br>
              <a:rPr lang="it-IT" dirty="0"/>
            </a:br>
            <a:br>
              <a:rPr lang="it-IT" dirty="0"/>
            </a:br>
            <a:r>
              <a:rPr lang="it-IT" dirty="0">
                <a:hlinkClick r:id="rId3"/>
              </a:rPr>
              <a:t>www.flipnet.it</a:t>
            </a:r>
            <a:br>
              <a:rPr lang="it-IT" dirty="0"/>
            </a:br>
            <a:br>
              <a:rPr lang="it-IT" dirty="0"/>
            </a:br>
            <a:r>
              <a:rPr lang="it-IT" dirty="0">
                <a:hlinkClick r:id="rId4"/>
              </a:rPr>
              <a:t>www.mlearning.isitgoomain.net</a:t>
            </a:r>
            <a:br>
              <a:rPr lang="it-IT" dirty="0"/>
            </a:br>
            <a:r>
              <a:rPr lang="it-IT" dirty="0">
                <a:hlinkClick r:id="rId5"/>
              </a:rPr>
              <a:t>www.avanguardieducative.it</a:t>
            </a:r>
            <a:br>
              <a:rPr lang="it-IT" dirty="0"/>
            </a:br>
            <a:r>
              <a:rPr lang="it-IT" dirty="0">
                <a:hlinkClick r:id="rId6"/>
              </a:rPr>
              <a:t>www.metodologiedidattiche.it</a:t>
            </a:r>
            <a:br>
              <a:rPr lang="it-IT" dirty="0"/>
            </a:br>
            <a:r>
              <a:rPr lang="it-IT" dirty="0">
                <a:hlinkClick r:id="rId7"/>
              </a:rPr>
              <a:t>https://innovazione.indire.it/avanguardieeducative/service-learning</a:t>
            </a:r>
            <a:br>
              <a:rPr lang="it-IT" dirty="0"/>
            </a:br>
            <a:r>
              <a:rPr lang="it-IT" dirty="0">
                <a:hlinkClick r:id="rId8"/>
              </a:rPr>
              <a:t>www.agendadigitale.eu</a:t>
            </a:r>
            <a:br>
              <a:rPr lang="it-IT" dirty="0"/>
            </a:br>
            <a:br>
              <a:rPr lang="it-IT" dirty="0"/>
            </a:br>
            <a:br>
              <a:rPr lang="it-IT" dirty="0"/>
            </a:br>
            <a:endParaRPr lang="it-IT" dirty="0"/>
          </a:p>
        </p:txBody>
      </p:sp>
    </p:spTree>
    <p:extLst>
      <p:ext uri="{BB962C8B-B14F-4D97-AF65-F5344CB8AC3E}">
        <p14:creationId xmlns:p14="http://schemas.microsoft.com/office/powerpoint/2010/main" val="104342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069" y="181610"/>
            <a:ext cx="8785225" cy="4764405"/>
          </a:xfrm>
          <a:prstGeom prst="rect">
            <a:avLst/>
          </a:prstGeom>
        </p:spPr>
      </p:pic>
      <p:sp>
        <p:nvSpPr>
          <p:cNvPr id="3" name="object 3"/>
          <p:cNvSpPr txBox="1">
            <a:spLocks noGrp="1"/>
          </p:cNvSpPr>
          <p:nvPr>
            <p:ph type="title"/>
          </p:nvPr>
        </p:nvSpPr>
        <p:spPr>
          <a:xfrm>
            <a:off x="978204" y="1215897"/>
            <a:ext cx="7056120" cy="2783454"/>
          </a:xfrm>
          <a:prstGeom prst="rect">
            <a:avLst/>
          </a:prstGeom>
        </p:spPr>
        <p:txBody>
          <a:bodyPr vert="horz" wrap="square" lIns="0" tIns="13335" rIns="0" bIns="0" rtlCol="0">
            <a:spAutoFit/>
          </a:bodyPr>
          <a:lstStyle/>
          <a:p>
            <a:pPr marL="12700" algn="ctr">
              <a:lnSpc>
                <a:spcPct val="100000"/>
              </a:lnSpc>
              <a:spcBef>
                <a:spcPts val="105"/>
              </a:spcBef>
            </a:pPr>
            <a:r>
              <a:rPr sz="6000" spc="-10" dirty="0">
                <a:solidFill>
                  <a:srgbClr val="FFFFFF"/>
                </a:solidFill>
              </a:rPr>
              <a:t>GRAZIE</a:t>
            </a:r>
            <a:r>
              <a:rPr lang="it-IT" sz="6000" spc="-10" dirty="0">
                <a:solidFill>
                  <a:srgbClr val="FFFFFF"/>
                </a:solidFill>
              </a:rPr>
              <a:t> PER LA VOSTRA ATTENZIONE</a:t>
            </a:r>
            <a:r>
              <a:rPr sz="6000" spc="-10" dirty="0">
                <a:solidFill>
                  <a:srgbClr val="FFFFFF"/>
                </a:solidFill>
              </a:rPr>
              <a:t>!</a:t>
            </a:r>
            <a:endParaRPr sz="6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244" y="198755"/>
            <a:ext cx="3888740" cy="4752975"/>
            <a:chOff x="182244" y="198755"/>
            <a:chExt cx="3888740" cy="4752975"/>
          </a:xfrm>
        </p:grpSpPr>
        <p:pic>
          <p:nvPicPr>
            <p:cNvPr id="3" name="object 3"/>
            <p:cNvPicPr/>
            <p:nvPr/>
          </p:nvPicPr>
          <p:blipFill>
            <a:blip r:embed="rId2" cstate="print"/>
            <a:stretch>
              <a:fillRect/>
            </a:stretch>
          </p:blipFill>
          <p:spPr>
            <a:xfrm>
              <a:off x="182244" y="198755"/>
              <a:ext cx="3888740" cy="4752975"/>
            </a:xfrm>
            <a:prstGeom prst="rect">
              <a:avLst/>
            </a:prstGeom>
          </p:spPr>
        </p:pic>
        <p:sp>
          <p:nvSpPr>
            <p:cNvPr id="4" name="object 4"/>
            <p:cNvSpPr/>
            <p:nvPr/>
          </p:nvSpPr>
          <p:spPr>
            <a:xfrm>
              <a:off x="542289" y="602614"/>
              <a:ext cx="3096895" cy="1728470"/>
            </a:xfrm>
            <a:custGeom>
              <a:avLst/>
              <a:gdLst/>
              <a:ahLst/>
              <a:cxnLst/>
              <a:rect l="l" t="t" r="r" b="b"/>
              <a:pathLst>
                <a:path w="3096895" h="1728470">
                  <a:moveTo>
                    <a:pt x="3096895" y="0"/>
                  </a:moveTo>
                  <a:lnTo>
                    <a:pt x="0" y="0"/>
                  </a:lnTo>
                  <a:lnTo>
                    <a:pt x="0" y="1728469"/>
                  </a:lnTo>
                  <a:lnTo>
                    <a:pt x="3096895" y="1728469"/>
                  </a:lnTo>
                  <a:lnTo>
                    <a:pt x="3096895" y="0"/>
                  </a:lnTo>
                  <a:close/>
                </a:path>
              </a:pathLst>
            </a:custGeom>
            <a:solidFill>
              <a:srgbClr val="660033">
                <a:alpha val="39999"/>
              </a:srgbClr>
            </a:solidFill>
          </p:spPr>
          <p:txBody>
            <a:bodyPr wrap="square" lIns="0" tIns="0" rIns="0" bIns="0" rtlCol="0"/>
            <a:lstStyle/>
            <a:p>
              <a:endParaRPr/>
            </a:p>
          </p:txBody>
        </p:sp>
      </p:grpSp>
      <p:sp>
        <p:nvSpPr>
          <p:cNvPr id="6" name="object 6"/>
          <p:cNvSpPr txBox="1">
            <a:spLocks noGrp="1"/>
          </p:cNvSpPr>
          <p:nvPr>
            <p:ph type="title"/>
          </p:nvPr>
        </p:nvSpPr>
        <p:spPr>
          <a:xfrm>
            <a:off x="833119" y="616965"/>
            <a:ext cx="2460625" cy="1209818"/>
          </a:xfrm>
          <a:prstGeom prst="rect">
            <a:avLst/>
          </a:prstGeom>
        </p:spPr>
        <p:txBody>
          <a:bodyPr vert="horz" wrap="square" lIns="0" tIns="132080" rIns="0" bIns="0" rtlCol="0">
            <a:spAutoFit/>
          </a:bodyPr>
          <a:lstStyle/>
          <a:p>
            <a:pPr marL="12700" marR="5080">
              <a:lnSpc>
                <a:spcPct val="75600"/>
              </a:lnSpc>
              <a:spcBef>
                <a:spcPts val="1040"/>
              </a:spcBef>
            </a:pPr>
            <a:r>
              <a:rPr sz="3200" spc="-50" dirty="0">
                <a:solidFill>
                  <a:srgbClr val="FFFFFF"/>
                </a:solidFill>
              </a:rPr>
              <a:t>...</a:t>
            </a:r>
            <a:r>
              <a:rPr sz="3200" spc="-50" dirty="0" err="1">
                <a:solidFill>
                  <a:srgbClr val="FFFFFF"/>
                </a:solidFill>
              </a:rPr>
              <a:t>nel</a:t>
            </a:r>
            <a:r>
              <a:rPr lang="it-IT" sz="3200" spc="-50" dirty="0">
                <a:solidFill>
                  <a:srgbClr val="FFFFFF"/>
                </a:solidFill>
              </a:rPr>
              <a:t> PTOF</a:t>
            </a:r>
            <a:br>
              <a:rPr lang="it-IT" sz="3200" spc="-50" dirty="0">
                <a:solidFill>
                  <a:srgbClr val="FFFFFF"/>
                </a:solidFill>
              </a:rPr>
            </a:br>
            <a:r>
              <a:rPr lang="it-IT" sz="2000" spc="-50" dirty="0">
                <a:solidFill>
                  <a:srgbClr val="FFFFFF"/>
                </a:solidFill>
              </a:rPr>
              <a:t>Scelte strategiche</a:t>
            </a:r>
            <a:br>
              <a:rPr lang="it-IT" sz="2000" spc="-50" dirty="0">
                <a:solidFill>
                  <a:srgbClr val="FFFFFF"/>
                </a:solidFill>
              </a:rPr>
            </a:br>
            <a:r>
              <a:rPr lang="it-IT" sz="2000" spc="-50" dirty="0">
                <a:solidFill>
                  <a:srgbClr val="FFFFFF"/>
                </a:solidFill>
              </a:rPr>
              <a:t>             RAV</a:t>
            </a:r>
            <a:br>
              <a:rPr lang="it-IT" sz="2000" spc="-50" dirty="0">
                <a:solidFill>
                  <a:srgbClr val="FFFFFF"/>
                </a:solidFill>
              </a:rPr>
            </a:br>
            <a:r>
              <a:rPr lang="it-IT" sz="2000" spc="-50" dirty="0">
                <a:solidFill>
                  <a:srgbClr val="FFFFFF"/>
                </a:solidFill>
              </a:rPr>
              <a:t>obiettivi di processo</a:t>
            </a:r>
            <a:endParaRPr sz="2000" dirty="0"/>
          </a:p>
        </p:txBody>
      </p:sp>
      <p:sp>
        <p:nvSpPr>
          <p:cNvPr id="7" name="object 7"/>
          <p:cNvSpPr txBox="1"/>
          <p:nvPr/>
        </p:nvSpPr>
        <p:spPr>
          <a:xfrm>
            <a:off x="5073018" y="819150"/>
            <a:ext cx="3237864" cy="1729320"/>
          </a:xfrm>
          <a:prstGeom prst="rect">
            <a:avLst/>
          </a:prstGeom>
          <a:solidFill>
            <a:srgbClr val="660033">
              <a:alpha val="19999"/>
            </a:srgbClr>
          </a:solidFill>
        </p:spPr>
        <p:txBody>
          <a:bodyPr vert="horz" wrap="square" lIns="0" tIns="5715" rIns="0" bIns="0" rtlCol="0">
            <a:spAutoFit/>
          </a:bodyPr>
          <a:lstStyle/>
          <a:p>
            <a:pPr algn="ctr">
              <a:lnSpc>
                <a:spcPct val="100000"/>
              </a:lnSpc>
              <a:spcBef>
                <a:spcPts val="45"/>
              </a:spcBef>
            </a:pPr>
            <a:r>
              <a:rPr lang="it-IT" sz="1400" b="1" dirty="0">
                <a:solidFill>
                  <a:srgbClr val="660033"/>
                </a:solidFill>
                <a:latin typeface="Trebuchet MS"/>
                <a:cs typeface="Trebuchet MS"/>
              </a:rPr>
              <a:t>D.M. 850/2015 art.4 «…</a:t>
            </a:r>
            <a:r>
              <a:rPr lang="it-IT" sz="1400" dirty="0"/>
              <a:t>corretto possesso ed esercizio delle competenze culturali, disciplinari, didattiche e metodologiche…»</a:t>
            </a:r>
            <a:endParaRPr lang="it-IT" sz="1400" b="1" dirty="0">
              <a:solidFill>
                <a:srgbClr val="660033"/>
              </a:solidFill>
              <a:latin typeface="Trebuchet MS"/>
              <a:cs typeface="Trebuchet MS"/>
            </a:endParaRPr>
          </a:p>
          <a:p>
            <a:pPr algn="ctr">
              <a:lnSpc>
                <a:spcPct val="100000"/>
              </a:lnSpc>
              <a:spcBef>
                <a:spcPts val="45"/>
              </a:spcBef>
            </a:pPr>
            <a:r>
              <a:rPr lang="it-IT" sz="1400" b="1" dirty="0">
                <a:solidFill>
                  <a:srgbClr val="660033"/>
                </a:solidFill>
                <a:latin typeface="Trebuchet MS"/>
                <a:cs typeface="Trebuchet MS"/>
              </a:rPr>
              <a:t>PNRR Missione M4C1.2</a:t>
            </a:r>
          </a:p>
          <a:p>
            <a:pPr algn="ctr">
              <a:lnSpc>
                <a:spcPct val="100000"/>
              </a:lnSpc>
              <a:spcBef>
                <a:spcPts val="45"/>
              </a:spcBef>
            </a:pPr>
            <a:r>
              <a:rPr lang="it-IT" sz="1400" b="1" dirty="0">
                <a:solidFill>
                  <a:srgbClr val="660033"/>
                </a:solidFill>
                <a:latin typeface="Trebuchet MS"/>
                <a:cs typeface="Trebuchet MS"/>
              </a:rPr>
              <a:t>Miglioramento dei processi di reclutamento e formazione degli insegnanti</a:t>
            </a:r>
            <a:endParaRPr sz="1400" dirty="0">
              <a:latin typeface="Trebuchet MS"/>
              <a:cs typeface="Trebuchet MS"/>
            </a:endParaRPr>
          </a:p>
        </p:txBody>
      </p:sp>
      <p:sp>
        <p:nvSpPr>
          <p:cNvPr id="8" name="object 8"/>
          <p:cNvSpPr txBox="1"/>
          <p:nvPr/>
        </p:nvSpPr>
        <p:spPr>
          <a:xfrm>
            <a:off x="4267200" y="2952751"/>
            <a:ext cx="4572000" cy="2578719"/>
          </a:xfrm>
          <a:prstGeom prst="rect">
            <a:avLst/>
          </a:prstGeom>
        </p:spPr>
        <p:txBody>
          <a:bodyPr vert="horz" wrap="square" lIns="0" tIns="24130" rIns="0" bIns="0" rtlCol="0">
            <a:spAutoFit/>
          </a:bodyPr>
          <a:lstStyle/>
          <a:p>
            <a:pPr marL="88900" marR="25400">
              <a:lnSpc>
                <a:spcPts val="2390"/>
              </a:lnSpc>
              <a:spcBef>
                <a:spcPts val="190"/>
              </a:spcBef>
            </a:pPr>
            <a:r>
              <a:rPr lang="it-IT" sz="1200" b="1" spc="-90" dirty="0">
                <a:solidFill>
                  <a:srgbClr val="0F243E"/>
                </a:solidFill>
                <a:latin typeface="Arial"/>
                <a:cs typeface="Arial"/>
              </a:rPr>
              <a:t>PNSD (L.107/2015) Innovazione didattica…</a:t>
            </a:r>
          </a:p>
          <a:p>
            <a:pPr marL="88900" marR="25400">
              <a:lnSpc>
                <a:spcPts val="2390"/>
              </a:lnSpc>
              <a:spcBef>
                <a:spcPts val="190"/>
              </a:spcBef>
            </a:pPr>
            <a:r>
              <a:rPr lang="it-IT" sz="1200" b="1" spc="-90" dirty="0">
                <a:solidFill>
                  <a:srgbClr val="0F243E"/>
                </a:solidFill>
                <a:latin typeface="Arial"/>
                <a:cs typeface="Arial"/>
              </a:rPr>
              <a:t>OCSE (2009)«innovazione» no inventare, ma produrre un beneficio, elaborare nuove idee o strategie.. </a:t>
            </a:r>
          </a:p>
          <a:p>
            <a:pPr marL="88900" marR="25400">
              <a:lnSpc>
                <a:spcPts val="2390"/>
              </a:lnSpc>
              <a:spcBef>
                <a:spcPts val="190"/>
              </a:spcBef>
            </a:pPr>
            <a:r>
              <a:rPr lang="it-IT" sz="1200" b="1" spc="-90" dirty="0">
                <a:solidFill>
                  <a:srgbClr val="0F243E"/>
                </a:solidFill>
                <a:latin typeface="Arial"/>
                <a:cs typeface="Arial"/>
              </a:rPr>
              <a:t>PNRR </a:t>
            </a:r>
            <a:r>
              <a:rPr lang="it-IT" sz="1200" b="1" dirty="0">
                <a:solidFill>
                  <a:schemeClr val="tx2">
                    <a:lumMod val="75000"/>
                  </a:schemeClr>
                </a:solidFill>
              </a:rPr>
              <a:t>L’investimento 3.1 “Nuove competenze e nuovi linguaggi” </a:t>
            </a:r>
          </a:p>
          <a:p>
            <a:pPr marL="88900" marR="25400">
              <a:lnSpc>
                <a:spcPts val="2390"/>
              </a:lnSpc>
              <a:spcBef>
                <a:spcPts val="190"/>
              </a:spcBef>
            </a:pPr>
            <a:r>
              <a:rPr lang="it-IT" sz="1100" b="1" dirty="0">
                <a:solidFill>
                  <a:schemeClr val="tx2">
                    <a:lumMod val="50000"/>
                  </a:schemeClr>
                </a:solidFill>
              </a:rPr>
              <a:t>L’investimento 3.2 “Scuola 4.0 – Scuole innovative, nuove aule didattiche e laboratori”</a:t>
            </a:r>
            <a:endParaRPr lang="it-IT" sz="1100" b="1" spc="-90" dirty="0">
              <a:solidFill>
                <a:schemeClr val="tx2">
                  <a:lumMod val="50000"/>
                </a:schemeClr>
              </a:solidFill>
              <a:latin typeface="Arial"/>
              <a:cs typeface="Arial"/>
            </a:endParaRPr>
          </a:p>
          <a:p>
            <a:pPr marL="88900" marR="25400">
              <a:lnSpc>
                <a:spcPts val="2390"/>
              </a:lnSpc>
              <a:spcBef>
                <a:spcPts val="190"/>
              </a:spcBef>
            </a:pPr>
            <a:endParaRPr sz="14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25BFF8-0FC5-CC50-9DCE-E9241CFF222D}"/>
              </a:ext>
            </a:extLst>
          </p:cNvPr>
          <p:cNvPicPr>
            <a:picLocks noChangeAspect="1"/>
          </p:cNvPicPr>
          <p:nvPr/>
        </p:nvPicPr>
        <p:blipFill rotWithShape="1">
          <a:blip r:embed="rId2"/>
          <a:srcRect l="12295" t="12962" r="27049" b="14444"/>
          <a:stretch/>
        </p:blipFill>
        <p:spPr>
          <a:xfrm>
            <a:off x="1371600" y="383026"/>
            <a:ext cx="7010400" cy="4474723"/>
          </a:xfrm>
          <a:prstGeom prst="rect">
            <a:avLst/>
          </a:prstGeom>
        </p:spPr>
      </p:pic>
    </p:spTree>
    <p:extLst>
      <p:ext uri="{BB962C8B-B14F-4D97-AF65-F5344CB8AC3E}">
        <p14:creationId xmlns:p14="http://schemas.microsoft.com/office/powerpoint/2010/main" val="174074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31960B-8DBC-3F47-AB75-18730561CB5E}"/>
              </a:ext>
            </a:extLst>
          </p:cNvPr>
          <p:cNvPicPr>
            <a:picLocks noChangeAspect="1"/>
          </p:cNvPicPr>
          <p:nvPr/>
        </p:nvPicPr>
        <p:blipFill rotWithShape="1">
          <a:blip r:embed="rId2"/>
          <a:srcRect l="5556" t="6666" r="25000" b="9293"/>
          <a:stretch/>
        </p:blipFill>
        <p:spPr>
          <a:xfrm>
            <a:off x="1219200" y="361950"/>
            <a:ext cx="6858000" cy="4343401"/>
          </a:xfrm>
          <a:prstGeom prst="rect">
            <a:avLst/>
          </a:prstGeom>
        </p:spPr>
      </p:pic>
    </p:spTree>
    <p:extLst>
      <p:ext uri="{BB962C8B-B14F-4D97-AF65-F5344CB8AC3E}">
        <p14:creationId xmlns:p14="http://schemas.microsoft.com/office/powerpoint/2010/main" val="2096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BE687C-78CC-57D4-DC80-1545644BB20B}"/>
              </a:ext>
            </a:extLst>
          </p:cNvPr>
          <p:cNvPicPr>
            <a:picLocks noChangeAspect="1"/>
          </p:cNvPicPr>
          <p:nvPr/>
        </p:nvPicPr>
        <p:blipFill rotWithShape="1">
          <a:blip r:embed="rId2"/>
          <a:srcRect t="11481"/>
          <a:stretch/>
        </p:blipFill>
        <p:spPr>
          <a:xfrm>
            <a:off x="457200" y="590550"/>
            <a:ext cx="8382000" cy="4267200"/>
          </a:xfrm>
          <a:prstGeom prst="rect">
            <a:avLst/>
          </a:prstGeom>
        </p:spPr>
      </p:pic>
    </p:spTree>
    <p:extLst>
      <p:ext uri="{BB962C8B-B14F-4D97-AF65-F5344CB8AC3E}">
        <p14:creationId xmlns:p14="http://schemas.microsoft.com/office/powerpoint/2010/main" val="1933832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5410206-5463-2840-B1E8-9AE53316D95D}"/>
              </a:ext>
            </a:extLst>
          </p:cNvPr>
          <p:cNvPicPr>
            <a:picLocks noChangeAspect="1"/>
          </p:cNvPicPr>
          <p:nvPr/>
        </p:nvPicPr>
        <p:blipFill rotWithShape="1">
          <a:blip r:embed="rId2"/>
          <a:srcRect l="2727" t="11481" r="3637" b="6002"/>
          <a:stretch/>
        </p:blipFill>
        <p:spPr>
          <a:xfrm>
            <a:off x="838200" y="361950"/>
            <a:ext cx="7848600" cy="4191000"/>
          </a:xfrm>
          <a:prstGeom prst="rect">
            <a:avLst/>
          </a:prstGeom>
        </p:spPr>
      </p:pic>
    </p:spTree>
    <p:extLst>
      <p:ext uri="{BB962C8B-B14F-4D97-AF65-F5344CB8AC3E}">
        <p14:creationId xmlns:p14="http://schemas.microsoft.com/office/powerpoint/2010/main" val="1312000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2742</TotalTime>
  <Words>2500</Words>
  <Application>Microsoft Office PowerPoint</Application>
  <PresentationFormat>Presentazione su schermo (16:9)</PresentationFormat>
  <Paragraphs>98</Paragraphs>
  <Slides>47</Slides>
  <Notes>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47</vt:i4>
      </vt:variant>
    </vt:vector>
  </HeadingPairs>
  <TitlesOfParts>
    <vt:vector size="57" baseType="lpstr">
      <vt:lpstr>alata</vt:lpstr>
      <vt:lpstr>Arial</vt:lpstr>
      <vt:lpstr>Calibri</vt:lpstr>
      <vt:lpstr>Lato</vt:lpstr>
      <vt:lpstr>Lucida Sans Unicode</vt:lpstr>
      <vt:lpstr>Open Sans</vt:lpstr>
      <vt:lpstr>Source Sans Pro</vt:lpstr>
      <vt:lpstr>Tahoma</vt:lpstr>
      <vt:lpstr>Trebuchet MS</vt:lpstr>
      <vt:lpstr>Office Theme</vt:lpstr>
      <vt:lpstr>Presentazione standard di PowerPoint</vt:lpstr>
      <vt:lpstr>Presentazione standard di PowerPoint</vt:lpstr>
      <vt:lpstr>Presentazione standard di PowerPoint</vt:lpstr>
      <vt:lpstr>INNOVAZIONE DIDATTICA</vt:lpstr>
      <vt:lpstr>...nel PTOF Scelte strategiche              RAV obiettivi di processo</vt:lpstr>
      <vt:lpstr>Presentazione standard di PowerPoint</vt:lpstr>
      <vt:lpstr>Presentazione standard di PowerPoint</vt:lpstr>
      <vt:lpstr>Presentazione standard di PowerPoint</vt:lpstr>
      <vt:lpstr>Presentazione standard di PowerPoint</vt:lpstr>
      <vt:lpstr>LA LEZIONE</vt:lpstr>
      <vt:lpstr>Le strategie attive, collaborative e  inclusive</vt:lpstr>
      <vt:lpstr>Presentazione standard di PowerPoint</vt:lpstr>
      <vt:lpstr>Cosa fare?</vt:lpstr>
      <vt:lpstr>La valigia delle risorse</vt:lpstr>
      <vt:lpstr>Vi dico cosa metterei nella valigia</vt:lpstr>
      <vt:lpstr>DEBATE Il dibattito strutturato (debate) consiste in una gara di dibattito tra due gruppi di studenti, con tempi di intervento definiti a priori e una giuria che dichiara un vincitore.  Nel debate si impara a sostenere una tesi e a controbattere a quella altrui, in un confronto aperto e rispettoso dell’interlocutore. Gli oratori - i debaters - devono essere in grado di portare le argomentazioni più adeguate in vista del proprio scopo, rispettando le regole assegnate e senza prevaricazioni. </vt:lpstr>
      <vt:lpstr>OBIETTIVI  • Sviluppare il pensiero critico.  • Affinare le competenze espressive e il public speaking.  • Saper ricercare fonti e documenti valutandone l’affidabilità.  • Valutare diversi punti di vista su una stessa questione. • Collaborare e partecipare con i compagni in modo responsabile e costruttivo.  • Sapere valutare l’efficacia o i limiti dei discorsi altrui. </vt:lpstr>
      <vt:lpstr>LE FASI DEL DEBATE Fase 1: Scelta dell’argomento  • Fase 2: Ricerca del materiale  • Fase 3: Assegnazione della tesi  • Fase 4: Scelta dei portavoce  • Fase 5: Svolgimento del dibattito  • Fase 6: Giudizio della giuria </vt:lpstr>
      <vt:lpstr>BUSINESS GAME Il business game è una metodologia didattica che riproduce la gestione di business in un contesto ludico. Utilizzando software specifici per la simulazione gestionale prepara i partecipanti alla “vita da manager”, stimolando la loro capacità di analisi, il problem solving e la leadership in un ambiente competitivo e interattivo in cui le azioni di tutti i partecipanti concorrono a modificare le variabili in gioco. </vt:lpstr>
      <vt:lpstr>OBIETTIVI:  far fare esperienza sul concetto di “come fare” partendo da un approfondimento delle teorie, attraverso la discussione di gruppo e la pratica dell’esercizio.  Condurre gli allievi a ottenere un buon grado di realismo e di concretezza, che possano evidenziare i collegamenti esistenti tra la definizione degli obiettivi, l’attività di processi decisionali e i risultati competitivi.  AZIONI IMPIEGATE: gli allievi, divisi in gruppi, operano tra loro in concorrenza, in una simulazione di mercato. Sono chiamati a prendere decisioni nelle aree marketing e vendite. Alla fine di ogni simulazione virtuale gli allievi visionano i risultati di tutti i gruppi che hanno operato sul mercato.  FINALITÀ: rafforzare le abilità decisionali e gestionali, far emergere la capacità a lavorare in gruppo e/o insegnare a lavorare in gruppo, lavorare sul miglioramento delle proprie performance Sviluppare il pensiero critico.  • Affinare le competenze espressive e il public speaking.  • Saper ricercare fonti e documenti valutandone l’affidabilità.  • Valutare diversi punti di vista su una stessa questione.  •</vt:lpstr>
      <vt:lpstr>JIGSAW Il Jigsaw (“gioco di costruzione a incastro” o “puzzle”) è una tecnica di cooperative learning. Divisi in gruppi, gli studenti studiano una parte dell’argomento assegnato al gruppo, poi si riuniscono con gli “esperti” che hanno studiato la stessa parte, e infine ritornano nel gruppo di appartenenza per condividere le conoscenze. E’ una tecnica ideata dallo studioso di apprendimento sociale Elliott Aronson, alla fine degli anni Settanta. Il Jigsaw responsabilizza gli studenti sui loro apprendimenti e su quelli dei compagni, attivando la motivazione col gruppo cooperativo; consente inoltre l’esplorazione individuale dei materiali e il confronto sociale sui contenuti e sulle abilità.</vt:lpstr>
      <vt:lpstr>SERVICE LEARNING</vt:lpstr>
      <vt:lpstr> è una proposta pedagogica, metodologica e didattica che unisce il Service (la cittadinanza, le azioni solidali e il volontariato) e il Learning (un apprendimento significativo). Il Service Learning chiede agli studenti di compiere concrete azioni solidali nei confronti della comunità, sostenendo la scuola nella collaborazione con le istituzioni e le associazioni locali. Il MI ha realizzato una sperimentazione nazionale e promosso la costituzione di reti di scuole del Service Learning in tutte le regioni italiane. </vt:lpstr>
      <vt:lpstr>Tre elementi che caratterizzano il Service Learning:  - le attività solidali devono riferirsi ad un bisogno presente nella comunità, e quanto viene fatto non viene fatto per, ma con i membri della comunità nella quale si interviene. Non si fa, insomma, dell’assistenzialismo;  - gli studenti hanno un ruolo attivo, da protagonisti, in tutte le fasi del progetto, dalla sua ideazione alla sua valutazione;  - l’azione solidale non è estranea a quanto gli studenti apprendono a scuola, ma è pienamente inserita nel curricolo e consente un apprendimento migliore. </vt:lpstr>
      <vt:lpstr>TRATTI CARATTERIZZANTI   1. curricolare (gli studenti si muovono all’interno del loro normale curricolo);  2. orientato alla ricerca (le esperienze nascono dalla rilevazione di problemi, il percorso che si attiva è diretto alla loro soluzione);  3. focalizzato sulle competenze (gli studenti mettono conoscenze e abilità alla prova della realtà, misurandosi con problemi autentici sviluppano le loro competenze); 4. apprendimento significativo; 5. collaborativo</vt:lpstr>
      <vt:lpstr>Lo schema è generalmente il seguente:  Individuazione del problema da trattare( Il problema deve essere reale della comunità, può essere sentito o meno e deve presentare situazioni di apprendimento per gli allievi); individuazione delle possibili risorse della scuola per affrontare il problema; studio del problema: è necessario acquisire delle competenze relative a ciò che si intende fare per risolvere il problema;  esecuzione: consiste nella fase più complessa del progetto e nella quale si possono presentare degli imprevisti non considerati nelle precedenti fasi e che vanno comunque fronteggiati;  valutazione: prevede la fase rivolta agli studenti e quella rivolta al progetto.</vt:lpstr>
      <vt:lpstr>PBL Problem-Based Learning</vt:lpstr>
      <vt:lpstr> Nel modello tipico proposto dal PBL, il focus del problema non è costituito dalla sua soluzione, bensì dall’ideazione, progettazione e realizzazione del percorso finalizzato sia alla conoscenza dei suoi elementi costitutivi, che alla comprensione delle loro relazioni. Tale percorso prevede alcuni passi: • Identificare il problema • Esplorare la preesistente conoscenza • Generare ipotesi e possibili soluzioni • Identificare i problemi di apprendimento • Studio Autonomo • Re-valutazione e applicazione delle nuove conoscenze alla soluzione del problema • Valutazione e riflessione sull’apprendimento </vt:lpstr>
      <vt:lpstr>Flipped classroom</vt:lpstr>
      <vt:lpstr>FASE DI APPRENDIMENTO A CASA</vt:lpstr>
      <vt:lpstr>FASE DI RIELABORAZIONE A SCUOLA</vt:lpstr>
      <vt:lpstr>TEAL (acronimo di Technology-Enhanced Active Learning), è una metodologia sviluppata e adottata dal MIT («Massachusetts Institute of Technology») di Boston per l’insegnamento in ambito universitario delle discipline scientifiche  È una metodologia didattica che vede unite lezione frontale, simulazioni e attività laboratoriali su computer per un’esperienza di apprendimento ricca e basata sulla collaborazione. La classe TEAL prevede una serie di strumenti tecnologici da utilizzare in spazi con specifiche caratteristiche (ad es. ampiezza, luminosità, ecc.), con arredi modulari e quindi facilmente riconfigurabili a seconda delle necessità: spazi e tecnologie sono interconnessi </vt:lpstr>
      <vt:lpstr>Il setting di arredo prevede una postazione centrale per il docente attorno alla quale sono disposti tavoli modulari organizzati in isole di lavoro che ospitano gruppi di studenti, LIM, punti di proiezione (o lavagne bianche), tanti quante sono le isole di lavoro.  Gli studenti sono suddivisi in gruppi costituiti da giovani con livelli differenti di competenze e di conoscenze e solitamente in numero dispari per ciascun gruppo. Il docente introduce l’argomento oggetto di studio con domande, esercizi, rappresentazioni grafiche o per mezzo di immagini e video. Ogni gruppo lavorerà sul tema dato in maniera collaborativa e attiva con l’ausilio di device per selezionare e raccogliere informazioni e dati ed effettuare esperimenti e verifiche. I risultati emersi dal lavoro assegnato saranno infine illustrati da ciascun gruppo al resto della classe. </vt:lpstr>
      <vt:lpstr>La struttura della lezione segue queste fasi:   1. Attivazione: consiste nel fornire agli studenti un tema, una questione, che catturi la loro curiosità, orienti il loro interesse, li motivi a intraprendere un’attività (engagement dello studente). 2. Produzione: è l’attività svolta a scuola, che permette agli studenti di rispondere alla sfida e agli insegnanti di proporre le diverse strategie della didattica attiva articolate nei diversi ambiti disciplinari: presentare e analizzare un caso, realizzare un progetto, svolgere un’indagine, risolvere un problema. In questa fase l’insegnante assume il ruolo del tutor che assiste ogni studente in base alle sue specifiche esigenze, mentre il ragazzo è al centro dell’attività e lavora sia in gruppo (peer learning) sia individualmente (personalizzazione).  3. Elaborazione: il ciclo si completa con una fase di elaborazione o, meglio, di rielaborazione, un processo collettivo di riflessione e confronto su quanto appreso. L’obiettivo è chiarire, rendere espliciti e consolidare gli apprendimenti.  4. Chiusura: fase importante della lezione che serve a sedimentare gli apprendimenti maturati e le competenze apprese e a costituire un ponte per la lezione TEAL successiva.  </vt:lpstr>
      <vt:lpstr>         EAS</vt:lpstr>
      <vt:lpstr>La metodologia EAS (Episodi di Apprendimento Situato)  è stata introdotta dal prof. Pier Cesare Rivoltella, diffondendosi in Italia a partire dal 2014. L’unità con EAS è articolata in 3 fasi: preparatoria, operatoria e ristrutturativa, attuando il capovolgimento della tradizionale lezione frontale. In ciascuna fase vengono individuate sia le azioni del docente che quelle degli studenti, riconducendole ad una determinata logica didattica. L’EAS, basata su un’accurata progettazione del docente (Lesson Plan), propone agli studenti esperienze di apprendimento situato e significativo, che portino alla realizzazione di artefatti digitali, favorendo un’appropriazione personale dei contenuti. </vt:lpstr>
      <vt:lpstr>LA MOTIVAZIONE L'etimologia della parola riporta al termine motus che vuol dire movimento e ci indica già che la motivazione ha a che fare con il movimento verso una meta, un obiettivo.</vt:lpstr>
      <vt:lpstr>ESSERE INSEGNANTE alcune riflessioni</vt:lpstr>
      <vt:lpstr>Presentazione standard di PowerPoint</vt:lpstr>
      <vt:lpstr>Presentazione standard di PowerPoint</vt:lpstr>
      <vt:lpstr>ESSERE INSEGNANTE alcune riflessioni</vt:lpstr>
      <vt:lpstr>L'insegnante efficace non demorde e non giustifica se stesso scaricando la responsabilità su altri.</vt:lpstr>
      <vt:lpstr>LIBRI CONSIGLIATI   </vt:lpstr>
      <vt:lpstr>Presentazione standard di PowerPoint</vt:lpstr>
      <vt:lpstr>Presentazione standard di PowerPoint</vt:lpstr>
      <vt:lpstr>SITOGRAFIA  www.debateitalia.it  www.flipnet.it  www.mlearning.isitgoomain.net www.avanguardieducative.it www.metodologiedidattiche.it https://innovazione.indire.it/avanguardieeducative/service-learning www.agendadigitale.eu   </vt:lpstr>
      <vt:lpstr>GRAZIE PER LA VOSTRA 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Marsilli Chiara</dc:creator>
  <cp:lastModifiedBy>Angela PASSI</cp:lastModifiedBy>
  <cp:revision>12</cp:revision>
  <dcterms:created xsi:type="dcterms:W3CDTF">2023-03-12T17:02:29Z</dcterms:created>
  <dcterms:modified xsi:type="dcterms:W3CDTF">2024-02-29T05:19:43Z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2023-03-12T00:00:00Z</vt:filetime>
  </property>
  <property fmtid="{D5CDD505-2E9C-101B-9397-08002B2CF9AE}" pid="3" name="Creator">
    <vt:lpwstr>Microsoft® Word 2019</vt:lpwstr>
  </property>
  <property fmtid="{D5CDD505-2E9C-101B-9397-08002B2CF9AE}" pid="4" name="LastSaved">
    <vt:filetime>2023-03-12T00:00:00Z</vt:filetime>
  </property>
  <property fmtid="{D5CDD505-2E9C-101B-9397-08002B2CF9AE}" pid="5" name="Producer">
    <vt:lpwstr>Microsoft® Word 2019</vt:lpwstr>
  </property>
</Properties>
</file>